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342" r:id="rId9"/>
    <p:sldId id="265" r:id="rId10"/>
    <p:sldId id="343" r:id="rId11"/>
    <p:sldId id="344" r:id="rId12"/>
    <p:sldId id="269" r:id="rId13"/>
    <p:sldId id="270" r:id="rId14"/>
    <p:sldId id="277" r:id="rId15"/>
    <p:sldId id="276" r:id="rId16"/>
    <p:sldId id="272" r:id="rId17"/>
    <p:sldId id="273" r:id="rId18"/>
    <p:sldId id="274" r:id="rId19"/>
    <p:sldId id="275" r:id="rId20"/>
    <p:sldId id="278" r:id="rId21"/>
    <p:sldId id="279" r:id="rId22"/>
    <p:sldId id="345" r:id="rId23"/>
    <p:sldId id="282" r:id="rId24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7109C0C-ACD7-4DB7-B5CF-EC0E9F57F756}">
          <p14:sldIdLst>
            <p14:sldId id="256"/>
          </p14:sldIdLst>
        </p14:section>
        <p14:section name="Sección sin título" id="{82975617-2978-44AD-9A32-6EA28C26D2BB}">
          <p14:sldIdLst>
            <p14:sldId id="257"/>
          </p14:sldIdLst>
        </p14:section>
        <p14:section name="Sección sin título" id="{9F82C19F-D368-4084-A1C0-9B36306CA842}">
          <p14:sldIdLst>
            <p14:sldId id="259"/>
          </p14:sldIdLst>
        </p14:section>
        <p14:section name="Sección sin título" id="{EBEEC181-5F56-4FE6-87BC-0296A07CF815}">
          <p14:sldIdLst>
            <p14:sldId id="258"/>
            <p14:sldId id="261"/>
            <p14:sldId id="260"/>
            <p14:sldId id="263"/>
            <p14:sldId id="342"/>
            <p14:sldId id="265"/>
          </p14:sldIdLst>
        </p14:section>
        <p14:section name="Sección sin título" id="{388AB763-46A1-4B58-B6C6-480B3739980A}">
          <p14:sldIdLst>
            <p14:sldId id="343"/>
          </p14:sldIdLst>
        </p14:section>
        <p14:section name="Sección sin título" id="{7B0BC4AD-A7C7-44F9-B80E-2DB9F410AF87}">
          <p14:sldIdLst>
            <p14:sldId id="344"/>
            <p14:sldId id="269"/>
            <p14:sldId id="270"/>
            <p14:sldId id="277"/>
            <p14:sldId id="276"/>
            <p14:sldId id="272"/>
            <p14:sldId id="273"/>
            <p14:sldId id="274"/>
            <p14:sldId id="275"/>
            <p14:sldId id="278"/>
          </p14:sldIdLst>
        </p14:section>
        <p14:section name="Sección sin título" id="{D8360424-0F25-4367-8C79-310FB92426E2}">
          <p14:sldIdLst>
            <p14:sldId id="279"/>
          </p14:sldIdLst>
        </p14:section>
        <p14:section name="Sección sin título" id="{971EC1C5-1018-4760-8AB9-52D3A3204D31}">
          <p14:sldIdLst>
            <p14:sldId id="345"/>
          </p14:sldIdLst>
        </p14:section>
        <p14:section name="Sección sin título" id="{38699247-81D0-48E2-8796-C2D3E2A62D92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NES-0718\Documents\2019\TERRITORIO\Monitoreo%20Hidroclimatico\Datos%20Monitoreo_general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NES-0718\Downloads\Datos%20Monitore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Muertes por desastres en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Hoja2!$A$3</c:f>
              <c:strCache>
                <c:ptCount val="1"/>
                <c:pt idx="0">
                  <c:v>Muertes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Hoja2!$B$1:$F$1</c:f>
              <c:strCache>
                <c:ptCount val="5"/>
                <c:pt idx="0">
                  <c:v>América</c:v>
                </c:pt>
                <c:pt idx="1">
                  <c:v>Europa</c:v>
                </c:pt>
                <c:pt idx="2">
                  <c:v>África</c:v>
                </c:pt>
                <c:pt idx="3">
                  <c:v>Asia</c:v>
                </c:pt>
                <c:pt idx="4">
                  <c:v>Oceanía</c:v>
                </c:pt>
              </c:strCache>
            </c:strRef>
          </c:cat>
          <c:val>
            <c:numRef>
              <c:f>Hoja2!$B$3:$F$3</c:f>
              <c:numCache>
                <c:formatCode>General</c:formatCode>
                <c:ptCount val="5"/>
                <c:pt idx="0">
                  <c:v>1229</c:v>
                </c:pt>
                <c:pt idx="1">
                  <c:v>2743</c:v>
                </c:pt>
                <c:pt idx="2">
                  <c:v>12614</c:v>
                </c:pt>
                <c:pt idx="3">
                  <c:v>7249</c:v>
                </c:pt>
                <c:pt idx="4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F-474E-8675-F1310E5DE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4672128"/>
        <c:axId val="724657984"/>
        <c:axId val="0"/>
      </c:bar3DChart>
      <c:catAx>
        <c:axId val="7246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724657984"/>
        <c:crosses val="autoZero"/>
        <c:auto val="1"/>
        <c:lblAlgn val="ctr"/>
        <c:lblOffset val="100"/>
        <c:noMultiLvlLbl val="0"/>
      </c:catAx>
      <c:valAx>
        <c:axId val="72465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724672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s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Promedio mensual de lluvia (mm) en la Microcuenca El Aguacate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Pluviometros!$Q$13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Pluviometros!$P$14:$P$15</c:f>
              <c:strCache>
                <c:ptCount val="2"/>
                <c:pt idx="0">
                  <c:v>Octubre</c:v>
                </c:pt>
                <c:pt idx="1">
                  <c:v>Noviembre</c:v>
                </c:pt>
              </c:strCache>
            </c:strRef>
          </c:cat>
          <c:val>
            <c:numRef>
              <c:f>Pluviometros!$Q$14:$Q$15</c:f>
              <c:numCache>
                <c:formatCode>General</c:formatCode>
                <c:ptCount val="2"/>
                <c:pt idx="0">
                  <c:v>388.875</c:v>
                </c:pt>
                <c:pt idx="1">
                  <c:v>48.75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A-4F06-9B9B-EE3327CE5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2718232"/>
        <c:axId val="562718888"/>
        <c:axId val="0"/>
      </c:bar3DChart>
      <c:catAx>
        <c:axId val="56271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562718888"/>
        <c:crosses val="autoZero"/>
        <c:auto val="1"/>
        <c:lblAlgn val="ctr"/>
        <c:lblOffset val="100"/>
        <c:noMultiLvlLbl val="0"/>
      </c:catAx>
      <c:valAx>
        <c:axId val="56271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56271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Promedio</a:t>
            </a:r>
            <a:r>
              <a:rPr lang="es-SV" baseline="0"/>
              <a:t> mensual de lluvia (mm) en la Microcuenca El Aguacate</a:t>
            </a:r>
            <a:endParaRPr lang="es-S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'[Datos Monitoreo.xlsx]Pluviometros'!$G$14:$G$16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'[Datos Monitoreo.xlsx]Pluviometros'!$H$14:$H$16</c:f>
              <c:numCache>
                <c:formatCode>General</c:formatCode>
                <c:ptCount val="3"/>
                <c:pt idx="0">
                  <c:v>45.021999999999998</c:v>
                </c:pt>
                <c:pt idx="1">
                  <c:v>121.875</c:v>
                </c:pt>
                <c:pt idx="2">
                  <c:v>207.42750000000001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8-4767-985E-EB2B154D6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4716288"/>
        <c:axId val="344709072"/>
        <c:axId val="0"/>
      </c:bar3DChart>
      <c:catAx>
        <c:axId val="34471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344709072"/>
        <c:crosses val="autoZero"/>
        <c:auto val="1"/>
        <c:lblAlgn val="ctr"/>
        <c:lblOffset val="100"/>
        <c:noMultiLvlLbl val="0"/>
      </c:catAx>
      <c:valAx>
        <c:axId val="34470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34471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Hoja2!$B$1:$F$1</cx:f>
        <cx:lvl ptCount="5">
          <cx:pt idx="0">América</cx:pt>
          <cx:pt idx="1">Europa</cx:pt>
          <cx:pt idx="2">África</cx:pt>
          <cx:pt idx="3">Asia</cx:pt>
          <cx:pt idx="4">Oceanía</cx:pt>
        </cx:lvl>
      </cx:strDim>
      <cx:numDim type="val">
        <cx:f dir="row">Hoja2!$B$2:$F$2</cx:f>
        <cx:lvl ptCount="5" formatCode="General">
          <cx:pt idx="0">80</cx:pt>
          <cx:pt idx="1">51</cx:pt>
          <cx:pt idx="2">96</cx:pt>
          <cx:pt idx="3">150</cx:pt>
          <cx:pt idx="4">12</cx:pt>
        </cx:lvl>
      </cx:numDim>
    </cx:data>
  </cx:chartData>
  <cx:chart>
    <cx:title pos="t" align="ctr" overlay="0">
      <cx:tx>
        <cx:txData>
          <cx:v>Número de desastres en 2019 = 389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/>
          </a:pPr>
          <a:r>
            <a:rPr lang="es-ES" sz="16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Número de desastres en 2019 = 389</a:t>
          </a:r>
        </a:p>
      </cx:txPr>
    </cx:title>
    <cx:plotArea>
      <cx:plotAreaRegion>
        <cx:series layoutId="funnel" uniqueId="{A8D293F4-DC99-49AE-B18B-C097EFBC0FAE}" formatIdx="0">
          <cx:tx>
            <cx:txData>
              <cx:f>Hoja2!$A$2</cx:f>
              <cx:v>Numero de desastres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SV" sz="16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6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SV" sz="16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7DCD4-ABEA-483B-898B-1B1C0A047E78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37ACAC17-74F3-4583-A3ED-0C43DDD755DB}">
      <dgm:prSet phldrT="[Texto]"/>
      <dgm:spPr/>
      <dgm:t>
        <a:bodyPr/>
        <a:lstStyle/>
        <a:p>
          <a:r>
            <a:rPr lang="es-SV" dirty="0"/>
            <a:t>Los desastres</a:t>
          </a:r>
        </a:p>
      </dgm:t>
    </dgm:pt>
    <dgm:pt modelId="{E437DEF9-F5E0-42D8-8813-F7EB23352049}" type="parTrans" cxnId="{88916920-9F3F-4DEE-AA01-862FD15FB5B8}">
      <dgm:prSet/>
      <dgm:spPr/>
      <dgm:t>
        <a:bodyPr/>
        <a:lstStyle/>
        <a:p>
          <a:endParaRPr lang="es-SV"/>
        </a:p>
      </dgm:t>
    </dgm:pt>
    <dgm:pt modelId="{142F9AED-80E0-457B-AC93-B52DF30FE72B}" type="sibTrans" cxnId="{88916920-9F3F-4DEE-AA01-862FD15FB5B8}">
      <dgm:prSet/>
      <dgm:spPr/>
      <dgm:t>
        <a:bodyPr/>
        <a:lstStyle/>
        <a:p>
          <a:endParaRPr lang="es-SV"/>
        </a:p>
      </dgm:t>
    </dgm:pt>
    <dgm:pt modelId="{4C6DC04F-015E-4FD5-8CF7-62C427CB94E4}">
      <dgm:prSet phldrT="[Texto]"/>
      <dgm:spPr/>
      <dgm:t>
        <a:bodyPr/>
        <a:lstStyle/>
        <a:p>
          <a:r>
            <a:rPr lang="es-SV" dirty="0"/>
            <a:t>Inciden en las condiciones de vida de una sociedad</a:t>
          </a:r>
        </a:p>
      </dgm:t>
    </dgm:pt>
    <dgm:pt modelId="{780EC0B2-B298-4A8F-8043-938BA6CC0A13}" type="parTrans" cxnId="{9F174D92-9AB9-4D43-A073-D44E7574CF63}">
      <dgm:prSet/>
      <dgm:spPr/>
      <dgm:t>
        <a:bodyPr/>
        <a:lstStyle/>
        <a:p>
          <a:endParaRPr lang="es-SV"/>
        </a:p>
      </dgm:t>
    </dgm:pt>
    <dgm:pt modelId="{1ED89CFD-E63C-4B25-9F01-429248D67BAC}" type="sibTrans" cxnId="{9F174D92-9AB9-4D43-A073-D44E7574CF63}">
      <dgm:prSet/>
      <dgm:spPr/>
      <dgm:t>
        <a:bodyPr/>
        <a:lstStyle/>
        <a:p>
          <a:endParaRPr lang="es-SV"/>
        </a:p>
      </dgm:t>
    </dgm:pt>
    <dgm:pt modelId="{F0AA7087-73DA-4B81-99F5-A2082AA29BA8}">
      <dgm:prSet phldrT="[Texto]"/>
      <dgm:spPr/>
      <dgm:t>
        <a:bodyPr/>
        <a:lstStyle/>
        <a:p>
          <a:r>
            <a:rPr lang="es-SV" dirty="0"/>
            <a:t>Limitando el crecimiento económico, el desarrollo humano y la sostenibilidad</a:t>
          </a:r>
        </a:p>
      </dgm:t>
    </dgm:pt>
    <dgm:pt modelId="{BF18DC01-158B-4C3D-8000-F1C9AFE55E60}" type="parTrans" cxnId="{81D2BB9D-CE7F-494E-A428-B6CBFD237CDF}">
      <dgm:prSet/>
      <dgm:spPr/>
      <dgm:t>
        <a:bodyPr/>
        <a:lstStyle/>
        <a:p>
          <a:endParaRPr lang="es-SV"/>
        </a:p>
      </dgm:t>
    </dgm:pt>
    <dgm:pt modelId="{DB92810E-A28C-472D-8926-42265B81503C}" type="sibTrans" cxnId="{81D2BB9D-CE7F-494E-A428-B6CBFD237CDF}">
      <dgm:prSet/>
      <dgm:spPr/>
      <dgm:t>
        <a:bodyPr/>
        <a:lstStyle/>
        <a:p>
          <a:endParaRPr lang="es-SV"/>
        </a:p>
      </dgm:t>
    </dgm:pt>
    <dgm:pt modelId="{FF92908F-47A6-4FBF-88E7-898D761C9978}" type="pres">
      <dgm:prSet presAssocID="{5267DCD4-ABEA-483B-898B-1B1C0A047E78}" presName="Name0" presStyleCnt="0">
        <dgm:presLayoutVars>
          <dgm:dir/>
          <dgm:resizeHandles val="exact"/>
        </dgm:presLayoutVars>
      </dgm:prSet>
      <dgm:spPr/>
    </dgm:pt>
    <dgm:pt modelId="{14363234-FD9C-43E5-A6A4-339126080201}" type="pres">
      <dgm:prSet presAssocID="{37ACAC17-74F3-4583-A3ED-0C43DDD755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7E56EF-550B-45CE-A9E4-BA3D01A730DD}" type="pres">
      <dgm:prSet presAssocID="{142F9AED-80E0-457B-AC93-B52DF30FE72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74E2C6D-B902-4CD9-8B57-A25A1E6BE65F}" type="pres">
      <dgm:prSet presAssocID="{142F9AED-80E0-457B-AC93-B52DF30FE72B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1579A27B-A26B-4E5D-B1E4-72EC4E2F5EAE}" type="pres">
      <dgm:prSet presAssocID="{4C6DC04F-015E-4FD5-8CF7-62C427CB94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B5CDFE-FDB9-4BE5-89F0-963D7E2BA693}" type="pres">
      <dgm:prSet presAssocID="{1ED89CFD-E63C-4B25-9F01-429248D67BAC}" presName="sibTrans" presStyleLbl="sibTrans2D1" presStyleIdx="1" presStyleCnt="2"/>
      <dgm:spPr/>
      <dgm:t>
        <a:bodyPr/>
        <a:lstStyle/>
        <a:p>
          <a:endParaRPr lang="es-ES"/>
        </a:p>
      </dgm:t>
    </dgm:pt>
    <dgm:pt modelId="{23F56510-6DEA-44C1-9346-EA8D7B6F3784}" type="pres">
      <dgm:prSet presAssocID="{1ED89CFD-E63C-4B25-9F01-429248D67BAC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763BFB5-AC8F-48A2-B958-8954C59DB5CF}" type="pres">
      <dgm:prSet presAssocID="{F0AA7087-73DA-4B81-99F5-A2082AA29B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280A83-DA4B-49A7-A86A-D4E3D719679C}" type="presOf" srcId="{4C6DC04F-015E-4FD5-8CF7-62C427CB94E4}" destId="{1579A27B-A26B-4E5D-B1E4-72EC4E2F5EAE}" srcOrd="0" destOrd="0" presId="urn:microsoft.com/office/officeart/2005/8/layout/process1"/>
    <dgm:cxn modelId="{81D2BB9D-CE7F-494E-A428-B6CBFD237CDF}" srcId="{5267DCD4-ABEA-483B-898B-1B1C0A047E78}" destId="{F0AA7087-73DA-4B81-99F5-A2082AA29BA8}" srcOrd="2" destOrd="0" parTransId="{BF18DC01-158B-4C3D-8000-F1C9AFE55E60}" sibTransId="{DB92810E-A28C-472D-8926-42265B81503C}"/>
    <dgm:cxn modelId="{9F174D92-9AB9-4D43-A073-D44E7574CF63}" srcId="{5267DCD4-ABEA-483B-898B-1B1C0A047E78}" destId="{4C6DC04F-015E-4FD5-8CF7-62C427CB94E4}" srcOrd="1" destOrd="0" parTransId="{780EC0B2-B298-4A8F-8043-938BA6CC0A13}" sibTransId="{1ED89CFD-E63C-4B25-9F01-429248D67BAC}"/>
    <dgm:cxn modelId="{684C5173-AF8A-4FAD-A9E2-7A3234C80122}" type="presOf" srcId="{1ED89CFD-E63C-4B25-9F01-429248D67BAC}" destId="{23F56510-6DEA-44C1-9346-EA8D7B6F3784}" srcOrd="1" destOrd="0" presId="urn:microsoft.com/office/officeart/2005/8/layout/process1"/>
    <dgm:cxn modelId="{0075E969-38FC-48D6-B81F-F7C5280D7D1F}" type="presOf" srcId="{5267DCD4-ABEA-483B-898B-1B1C0A047E78}" destId="{FF92908F-47A6-4FBF-88E7-898D761C9978}" srcOrd="0" destOrd="0" presId="urn:microsoft.com/office/officeart/2005/8/layout/process1"/>
    <dgm:cxn modelId="{4BE1EAB1-8B91-4B47-992B-C5801FC6085A}" type="presOf" srcId="{142F9AED-80E0-457B-AC93-B52DF30FE72B}" destId="{E57E56EF-550B-45CE-A9E4-BA3D01A730DD}" srcOrd="0" destOrd="0" presId="urn:microsoft.com/office/officeart/2005/8/layout/process1"/>
    <dgm:cxn modelId="{357F87AD-0E1B-40A6-AF17-702F18A5B22E}" type="presOf" srcId="{37ACAC17-74F3-4583-A3ED-0C43DDD755DB}" destId="{14363234-FD9C-43E5-A6A4-339126080201}" srcOrd="0" destOrd="0" presId="urn:microsoft.com/office/officeart/2005/8/layout/process1"/>
    <dgm:cxn modelId="{88916920-9F3F-4DEE-AA01-862FD15FB5B8}" srcId="{5267DCD4-ABEA-483B-898B-1B1C0A047E78}" destId="{37ACAC17-74F3-4583-A3ED-0C43DDD755DB}" srcOrd="0" destOrd="0" parTransId="{E437DEF9-F5E0-42D8-8813-F7EB23352049}" sibTransId="{142F9AED-80E0-457B-AC93-B52DF30FE72B}"/>
    <dgm:cxn modelId="{3C17B778-337D-4CBF-94EA-ACC9B8BC0E11}" type="presOf" srcId="{F0AA7087-73DA-4B81-99F5-A2082AA29BA8}" destId="{6763BFB5-AC8F-48A2-B958-8954C59DB5CF}" srcOrd="0" destOrd="0" presId="urn:microsoft.com/office/officeart/2005/8/layout/process1"/>
    <dgm:cxn modelId="{9C9E870A-9150-4A22-8044-F55FD511BC26}" type="presOf" srcId="{142F9AED-80E0-457B-AC93-B52DF30FE72B}" destId="{374E2C6D-B902-4CD9-8B57-A25A1E6BE65F}" srcOrd="1" destOrd="0" presId="urn:microsoft.com/office/officeart/2005/8/layout/process1"/>
    <dgm:cxn modelId="{4557C6BD-3A66-4C5C-970E-D43797585D96}" type="presOf" srcId="{1ED89CFD-E63C-4B25-9F01-429248D67BAC}" destId="{57B5CDFE-FDB9-4BE5-89F0-963D7E2BA693}" srcOrd="0" destOrd="0" presId="urn:microsoft.com/office/officeart/2005/8/layout/process1"/>
    <dgm:cxn modelId="{BF91DB89-D878-494B-9595-C991C1882225}" type="presParOf" srcId="{FF92908F-47A6-4FBF-88E7-898D761C9978}" destId="{14363234-FD9C-43E5-A6A4-339126080201}" srcOrd="0" destOrd="0" presId="urn:microsoft.com/office/officeart/2005/8/layout/process1"/>
    <dgm:cxn modelId="{CB4D76BD-543B-4CDA-ACA2-AE8DE47873E3}" type="presParOf" srcId="{FF92908F-47A6-4FBF-88E7-898D761C9978}" destId="{E57E56EF-550B-45CE-A9E4-BA3D01A730DD}" srcOrd="1" destOrd="0" presId="urn:microsoft.com/office/officeart/2005/8/layout/process1"/>
    <dgm:cxn modelId="{865FC6AA-17E8-4DCF-A0B5-E2AD3D51ED32}" type="presParOf" srcId="{E57E56EF-550B-45CE-A9E4-BA3D01A730DD}" destId="{374E2C6D-B902-4CD9-8B57-A25A1E6BE65F}" srcOrd="0" destOrd="0" presId="urn:microsoft.com/office/officeart/2005/8/layout/process1"/>
    <dgm:cxn modelId="{C39D432D-6C02-4A1C-879E-28D46BBAFDCD}" type="presParOf" srcId="{FF92908F-47A6-4FBF-88E7-898D761C9978}" destId="{1579A27B-A26B-4E5D-B1E4-72EC4E2F5EAE}" srcOrd="2" destOrd="0" presId="urn:microsoft.com/office/officeart/2005/8/layout/process1"/>
    <dgm:cxn modelId="{4C020D5B-BAF5-44C7-B288-F2E68FD294DC}" type="presParOf" srcId="{FF92908F-47A6-4FBF-88E7-898D761C9978}" destId="{57B5CDFE-FDB9-4BE5-89F0-963D7E2BA693}" srcOrd="3" destOrd="0" presId="urn:microsoft.com/office/officeart/2005/8/layout/process1"/>
    <dgm:cxn modelId="{FF17EF8E-1621-417B-A072-285498868C91}" type="presParOf" srcId="{57B5CDFE-FDB9-4BE5-89F0-963D7E2BA693}" destId="{23F56510-6DEA-44C1-9346-EA8D7B6F3784}" srcOrd="0" destOrd="0" presId="urn:microsoft.com/office/officeart/2005/8/layout/process1"/>
    <dgm:cxn modelId="{B495BD58-9F19-4129-B286-57D851F13484}" type="presParOf" srcId="{FF92908F-47A6-4FBF-88E7-898D761C9978}" destId="{6763BFB5-AC8F-48A2-B958-8954C59DB5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916E78-B12C-494E-A7AE-79F92763A770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SV"/>
        </a:p>
      </dgm:t>
    </dgm:pt>
    <dgm:pt modelId="{591D2BC9-A8A0-4E44-98DA-319050ABAC14}">
      <dgm:prSet phldrT="[Texto]" custT="1"/>
      <dgm:spPr/>
      <dgm:t>
        <a:bodyPr/>
        <a:lstStyle/>
        <a:p>
          <a:r>
            <a:rPr lang="es-ES" sz="2000" dirty="0"/>
            <a:t>Para la toma de decisiones ante </a:t>
          </a:r>
          <a:r>
            <a:rPr lang="es-ES" sz="2000" u="sng" dirty="0"/>
            <a:t>la siembra y pesca</a:t>
          </a:r>
          <a:endParaRPr lang="es-SV" sz="2000" u="sng" dirty="0"/>
        </a:p>
      </dgm:t>
    </dgm:pt>
    <dgm:pt modelId="{9C5093B2-36BF-44DB-BB4F-D49CA0E56813}" type="parTrans" cxnId="{E91C7B3D-36AC-452A-9871-92EED0FFCE17}">
      <dgm:prSet/>
      <dgm:spPr/>
      <dgm:t>
        <a:bodyPr/>
        <a:lstStyle/>
        <a:p>
          <a:endParaRPr lang="es-SV" sz="2000"/>
        </a:p>
      </dgm:t>
    </dgm:pt>
    <dgm:pt modelId="{4D86D8B6-73EF-44AE-926E-97296C283980}" type="sibTrans" cxnId="{E91C7B3D-36AC-452A-9871-92EED0FFCE17}">
      <dgm:prSet custT="1"/>
      <dgm:spPr/>
      <dgm:t>
        <a:bodyPr/>
        <a:lstStyle/>
        <a:p>
          <a:endParaRPr lang="es-SV" sz="2000"/>
        </a:p>
      </dgm:t>
    </dgm:pt>
    <dgm:pt modelId="{B336C68E-0B18-416B-AF0F-0E3B19719819}">
      <dgm:prSet phldrT="[Texto]" custT="1"/>
      <dgm:spPr/>
      <dgm:t>
        <a:bodyPr/>
        <a:lstStyle/>
        <a:p>
          <a:r>
            <a:rPr lang="es-ES" sz="2000" dirty="0"/>
            <a:t>Para mejorar las acciones </a:t>
          </a:r>
          <a:r>
            <a:rPr lang="es-ES" sz="2000" u="sng" dirty="0"/>
            <a:t>preventivas y reactivas</a:t>
          </a:r>
          <a:endParaRPr lang="es-SV" sz="2000" u="sng" dirty="0"/>
        </a:p>
      </dgm:t>
    </dgm:pt>
    <dgm:pt modelId="{1C8C986D-EED4-4189-8249-1ABDFC63DB52}" type="parTrans" cxnId="{D2DA7756-CF17-4ADA-8CF4-B62FDE4A5802}">
      <dgm:prSet/>
      <dgm:spPr/>
      <dgm:t>
        <a:bodyPr/>
        <a:lstStyle/>
        <a:p>
          <a:endParaRPr lang="es-SV" sz="2000"/>
        </a:p>
      </dgm:t>
    </dgm:pt>
    <dgm:pt modelId="{6363BA0D-76F5-4AEC-8709-888E3C3B4A23}" type="sibTrans" cxnId="{D2DA7756-CF17-4ADA-8CF4-B62FDE4A5802}">
      <dgm:prSet custT="1"/>
      <dgm:spPr/>
      <dgm:t>
        <a:bodyPr/>
        <a:lstStyle/>
        <a:p>
          <a:endParaRPr lang="es-SV" sz="2000"/>
        </a:p>
      </dgm:t>
    </dgm:pt>
    <dgm:pt modelId="{7D9BC59D-DE24-4D13-ABC9-52CF760E2816}">
      <dgm:prSet phldrT="[Texto]" custT="1"/>
      <dgm:spPr/>
      <dgm:t>
        <a:bodyPr/>
        <a:lstStyle/>
        <a:p>
          <a:r>
            <a:rPr lang="es-ES" sz="2000" dirty="0"/>
            <a:t>Para determinar las acciones de </a:t>
          </a:r>
          <a:r>
            <a:rPr lang="es-ES" sz="2000" u="sng" dirty="0"/>
            <a:t>restauración del manglar y cuencas</a:t>
          </a:r>
          <a:endParaRPr lang="es-SV" sz="2000" u="sng" dirty="0"/>
        </a:p>
      </dgm:t>
    </dgm:pt>
    <dgm:pt modelId="{7639F7E5-880F-4DCB-95CC-19DFD27654EE}" type="parTrans" cxnId="{2311C1B7-AAE3-47E3-9A71-7DECBF6F6178}">
      <dgm:prSet/>
      <dgm:spPr/>
      <dgm:t>
        <a:bodyPr/>
        <a:lstStyle/>
        <a:p>
          <a:endParaRPr lang="es-SV" sz="2000"/>
        </a:p>
      </dgm:t>
    </dgm:pt>
    <dgm:pt modelId="{6940545C-3505-47BE-BD62-EB05BCE1845B}" type="sibTrans" cxnId="{2311C1B7-AAE3-47E3-9A71-7DECBF6F6178}">
      <dgm:prSet custT="1"/>
      <dgm:spPr/>
      <dgm:t>
        <a:bodyPr/>
        <a:lstStyle/>
        <a:p>
          <a:endParaRPr lang="es-SV" sz="2000"/>
        </a:p>
      </dgm:t>
    </dgm:pt>
    <dgm:pt modelId="{66A0D7D0-F7D5-491D-8DB0-FF8215673088}">
      <dgm:prSet phldrT="[Texto]" custT="1"/>
      <dgm:spPr/>
      <dgm:t>
        <a:bodyPr/>
        <a:lstStyle/>
        <a:p>
          <a:r>
            <a:rPr lang="es-ES" sz="2000" u="sng" dirty="0"/>
            <a:t>Para evidenciar los impactos </a:t>
          </a:r>
          <a:r>
            <a:rPr lang="es-ES" sz="2000" dirty="0"/>
            <a:t>del CC y la agroindustria cañera</a:t>
          </a:r>
          <a:endParaRPr lang="es-SV" sz="2000" dirty="0"/>
        </a:p>
      </dgm:t>
    </dgm:pt>
    <dgm:pt modelId="{2199CAA6-3802-4D47-9536-6832EDA770D5}" type="parTrans" cxnId="{15639529-E3B7-4090-8E3B-0D5C39B11B14}">
      <dgm:prSet/>
      <dgm:spPr/>
      <dgm:t>
        <a:bodyPr/>
        <a:lstStyle/>
        <a:p>
          <a:endParaRPr lang="es-SV" sz="2000"/>
        </a:p>
      </dgm:t>
    </dgm:pt>
    <dgm:pt modelId="{AD078D92-EC0A-4840-90B7-C9A9CDDA955C}" type="sibTrans" cxnId="{15639529-E3B7-4090-8E3B-0D5C39B11B14}">
      <dgm:prSet custT="1"/>
      <dgm:spPr/>
      <dgm:t>
        <a:bodyPr/>
        <a:lstStyle/>
        <a:p>
          <a:endParaRPr lang="es-SV" sz="2000"/>
        </a:p>
      </dgm:t>
    </dgm:pt>
    <dgm:pt modelId="{95C611DE-AD84-4BDF-86B8-B560932C4200}">
      <dgm:prSet phldrT="[Texto]" custT="1"/>
      <dgm:spPr/>
      <dgm:t>
        <a:bodyPr/>
        <a:lstStyle/>
        <a:p>
          <a:r>
            <a:rPr lang="es-ES" sz="2000" dirty="0"/>
            <a:t>Para respaldar la necesidad de políticas públicas de adaptación, la aprobación de marcos normativos y la adopción de un enfoque integral de la GR</a:t>
          </a:r>
          <a:endParaRPr lang="es-SV" sz="2000" u="sng" dirty="0"/>
        </a:p>
      </dgm:t>
    </dgm:pt>
    <dgm:pt modelId="{ADA1DF79-67BC-40B3-8E13-8A2F4EBB3493}" type="parTrans" cxnId="{5C5BB1D8-686B-4F8B-9AD1-AB4CCAB119E4}">
      <dgm:prSet/>
      <dgm:spPr/>
      <dgm:t>
        <a:bodyPr/>
        <a:lstStyle/>
        <a:p>
          <a:endParaRPr lang="es-SV" sz="2000"/>
        </a:p>
      </dgm:t>
    </dgm:pt>
    <dgm:pt modelId="{B6762D8D-6B72-4D3D-8B00-2A5509DB24E8}" type="sibTrans" cxnId="{5C5BB1D8-686B-4F8B-9AD1-AB4CCAB119E4}">
      <dgm:prSet/>
      <dgm:spPr/>
      <dgm:t>
        <a:bodyPr/>
        <a:lstStyle/>
        <a:p>
          <a:endParaRPr lang="es-SV" sz="2000"/>
        </a:p>
      </dgm:t>
    </dgm:pt>
    <dgm:pt modelId="{CE9BD460-F796-4941-A2BC-2C00B067D374}">
      <dgm:prSet phldrT="[Texto]" custT="1"/>
      <dgm:spPr/>
      <dgm:t>
        <a:bodyPr/>
        <a:lstStyle/>
        <a:p>
          <a:r>
            <a:rPr lang="es-MX" sz="2000" u="none" dirty="0"/>
            <a:t>Para fortalecer </a:t>
          </a:r>
          <a:r>
            <a:rPr lang="es-MX" sz="2000" u="sng" dirty="0"/>
            <a:t>vínculos y articulaciones con las autoridades públicas y academia</a:t>
          </a:r>
          <a:endParaRPr lang="es-SV" sz="2000" u="sng" dirty="0"/>
        </a:p>
      </dgm:t>
    </dgm:pt>
    <dgm:pt modelId="{896FB8D3-7BD1-48F2-B1AE-AD7E6C3F98DC}" type="parTrans" cxnId="{0CC96320-950B-47DE-AB0E-4027E72586CC}">
      <dgm:prSet/>
      <dgm:spPr/>
      <dgm:t>
        <a:bodyPr/>
        <a:lstStyle/>
        <a:p>
          <a:endParaRPr lang="es-SV" sz="2000"/>
        </a:p>
      </dgm:t>
    </dgm:pt>
    <dgm:pt modelId="{25F35188-58F7-45CD-8309-F3A47B595B5D}" type="sibTrans" cxnId="{0CC96320-950B-47DE-AB0E-4027E72586CC}">
      <dgm:prSet custT="1"/>
      <dgm:spPr/>
      <dgm:t>
        <a:bodyPr/>
        <a:lstStyle/>
        <a:p>
          <a:endParaRPr lang="es-SV" sz="2000"/>
        </a:p>
      </dgm:t>
    </dgm:pt>
    <dgm:pt modelId="{9A475270-5781-4B6F-8803-D9376C29EECA}" type="pres">
      <dgm:prSet presAssocID="{CF916E78-B12C-494E-A7AE-79F92763A7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E4347B-74C5-4D03-B82F-FC8D15957F14}" type="pres">
      <dgm:prSet presAssocID="{591D2BC9-A8A0-4E44-98DA-319050ABAC1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91728A-48E3-43D4-8A9B-FEE7A3064C60}" type="pres">
      <dgm:prSet presAssocID="{4D86D8B6-73EF-44AE-926E-97296C283980}" presName="sibTrans" presStyleLbl="sibTrans2D1" presStyleIdx="0" presStyleCnt="5"/>
      <dgm:spPr/>
      <dgm:t>
        <a:bodyPr/>
        <a:lstStyle/>
        <a:p>
          <a:endParaRPr lang="es-ES"/>
        </a:p>
      </dgm:t>
    </dgm:pt>
    <dgm:pt modelId="{52C40242-D6BC-4D24-8D38-7360D74D40E7}" type="pres">
      <dgm:prSet presAssocID="{4D86D8B6-73EF-44AE-926E-97296C283980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CDB19C36-584E-44BE-91D3-CF60F7E2346E}" type="pres">
      <dgm:prSet presAssocID="{B336C68E-0B18-416B-AF0F-0E3B197198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B938D0-7E8C-4A7F-9475-923A4097664D}" type="pres">
      <dgm:prSet presAssocID="{6363BA0D-76F5-4AEC-8709-888E3C3B4A23}" presName="sibTrans" presStyleLbl="sibTrans2D1" presStyleIdx="1" presStyleCnt="5"/>
      <dgm:spPr/>
      <dgm:t>
        <a:bodyPr/>
        <a:lstStyle/>
        <a:p>
          <a:endParaRPr lang="es-ES"/>
        </a:p>
      </dgm:t>
    </dgm:pt>
    <dgm:pt modelId="{41DB996E-03FB-4CC8-A221-B0909172E820}" type="pres">
      <dgm:prSet presAssocID="{6363BA0D-76F5-4AEC-8709-888E3C3B4A23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D45C38D4-5F21-404B-B7A5-A2FBAFD21172}" type="pres">
      <dgm:prSet presAssocID="{7D9BC59D-DE24-4D13-ABC9-52CF760E281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15408A-10EE-4939-9DAB-0E617A639AEC}" type="pres">
      <dgm:prSet presAssocID="{6940545C-3505-47BE-BD62-EB05BCE1845B}" presName="sibTrans" presStyleLbl="sibTrans2D1" presStyleIdx="2" presStyleCnt="5"/>
      <dgm:spPr/>
      <dgm:t>
        <a:bodyPr/>
        <a:lstStyle/>
        <a:p>
          <a:endParaRPr lang="es-ES"/>
        </a:p>
      </dgm:t>
    </dgm:pt>
    <dgm:pt modelId="{A5E2AE05-EE89-401B-842C-8FEDFA45FD02}" type="pres">
      <dgm:prSet presAssocID="{6940545C-3505-47BE-BD62-EB05BCE1845B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CE617004-EA6F-42CE-804A-3BD6BF3F6B00}" type="pres">
      <dgm:prSet presAssocID="{CE9BD460-F796-4941-A2BC-2C00B067D37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AA1BAC-54D6-4C8A-ACD3-665CDA3B9F19}" type="pres">
      <dgm:prSet presAssocID="{25F35188-58F7-45CD-8309-F3A47B595B5D}" presName="sibTrans" presStyleLbl="sibTrans2D1" presStyleIdx="3" presStyleCnt="5"/>
      <dgm:spPr/>
      <dgm:t>
        <a:bodyPr/>
        <a:lstStyle/>
        <a:p>
          <a:endParaRPr lang="es-ES"/>
        </a:p>
      </dgm:t>
    </dgm:pt>
    <dgm:pt modelId="{0E0B9181-B188-4AAC-8C23-D22EE745D769}" type="pres">
      <dgm:prSet presAssocID="{25F35188-58F7-45CD-8309-F3A47B595B5D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6579D58D-84CB-497C-8730-D46860CF1776}" type="pres">
      <dgm:prSet presAssocID="{66A0D7D0-F7D5-491D-8DB0-FF82156730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91B75A-ED84-461E-B06F-4F512BEDF444}" type="pres">
      <dgm:prSet presAssocID="{AD078D92-EC0A-4840-90B7-C9A9CDDA955C}" presName="sibTrans" presStyleLbl="sibTrans2D1" presStyleIdx="4" presStyleCnt="5"/>
      <dgm:spPr/>
      <dgm:t>
        <a:bodyPr/>
        <a:lstStyle/>
        <a:p>
          <a:endParaRPr lang="es-ES"/>
        </a:p>
      </dgm:t>
    </dgm:pt>
    <dgm:pt modelId="{0651E70F-75F6-45F6-B9DA-D17CB30B57CF}" type="pres">
      <dgm:prSet presAssocID="{AD078D92-EC0A-4840-90B7-C9A9CDDA955C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8911C0F2-E7F3-4F17-9F9E-CE8BD073B357}" type="pres">
      <dgm:prSet presAssocID="{95C611DE-AD84-4BDF-86B8-B560932C4200}" presName="node" presStyleLbl="node1" presStyleIdx="5" presStyleCnt="6" custScaleY="1308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4CEA4A-5B94-48F0-B769-E8F50AE83F40}" type="presOf" srcId="{6940545C-3505-47BE-BD62-EB05BCE1845B}" destId="{A5E2AE05-EE89-401B-842C-8FEDFA45FD02}" srcOrd="1" destOrd="0" presId="urn:microsoft.com/office/officeart/2005/8/layout/process5"/>
    <dgm:cxn modelId="{F766C06A-061A-4B2E-9252-EFCE7A8934EB}" type="presOf" srcId="{AD078D92-EC0A-4840-90B7-C9A9CDDA955C}" destId="{5E91B75A-ED84-461E-B06F-4F512BEDF444}" srcOrd="0" destOrd="0" presId="urn:microsoft.com/office/officeart/2005/8/layout/process5"/>
    <dgm:cxn modelId="{C04222E2-F7CB-42C3-8063-CC8FB6295194}" type="presOf" srcId="{AD078D92-EC0A-4840-90B7-C9A9CDDA955C}" destId="{0651E70F-75F6-45F6-B9DA-D17CB30B57CF}" srcOrd="1" destOrd="0" presId="urn:microsoft.com/office/officeart/2005/8/layout/process5"/>
    <dgm:cxn modelId="{5C5BB1D8-686B-4F8B-9AD1-AB4CCAB119E4}" srcId="{CF916E78-B12C-494E-A7AE-79F92763A770}" destId="{95C611DE-AD84-4BDF-86B8-B560932C4200}" srcOrd="5" destOrd="0" parTransId="{ADA1DF79-67BC-40B3-8E13-8A2F4EBB3493}" sibTransId="{B6762D8D-6B72-4D3D-8B00-2A5509DB24E8}"/>
    <dgm:cxn modelId="{7DB3DA56-8C7A-4242-9665-A715E35F4A7F}" type="presOf" srcId="{7D9BC59D-DE24-4D13-ABC9-52CF760E2816}" destId="{D45C38D4-5F21-404B-B7A5-A2FBAFD21172}" srcOrd="0" destOrd="0" presId="urn:microsoft.com/office/officeart/2005/8/layout/process5"/>
    <dgm:cxn modelId="{1D461358-5186-41F8-A50A-C301E3BB6E7C}" type="presOf" srcId="{25F35188-58F7-45CD-8309-F3A47B595B5D}" destId="{79AA1BAC-54D6-4C8A-ACD3-665CDA3B9F19}" srcOrd="0" destOrd="0" presId="urn:microsoft.com/office/officeart/2005/8/layout/process5"/>
    <dgm:cxn modelId="{41A13AB1-52F8-4ED4-A2C7-71D3A84F49CE}" type="presOf" srcId="{25F35188-58F7-45CD-8309-F3A47B595B5D}" destId="{0E0B9181-B188-4AAC-8C23-D22EE745D769}" srcOrd="1" destOrd="0" presId="urn:microsoft.com/office/officeart/2005/8/layout/process5"/>
    <dgm:cxn modelId="{15639529-E3B7-4090-8E3B-0D5C39B11B14}" srcId="{CF916E78-B12C-494E-A7AE-79F92763A770}" destId="{66A0D7D0-F7D5-491D-8DB0-FF8215673088}" srcOrd="4" destOrd="0" parTransId="{2199CAA6-3802-4D47-9536-6832EDA770D5}" sibTransId="{AD078D92-EC0A-4840-90B7-C9A9CDDA955C}"/>
    <dgm:cxn modelId="{C76D578D-BE24-48D1-A6FF-7D38D25F7091}" type="presOf" srcId="{4D86D8B6-73EF-44AE-926E-97296C283980}" destId="{52C40242-D6BC-4D24-8D38-7360D74D40E7}" srcOrd="1" destOrd="0" presId="urn:microsoft.com/office/officeart/2005/8/layout/process5"/>
    <dgm:cxn modelId="{2311C1B7-AAE3-47E3-9A71-7DECBF6F6178}" srcId="{CF916E78-B12C-494E-A7AE-79F92763A770}" destId="{7D9BC59D-DE24-4D13-ABC9-52CF760E2816}" srcOrd="2" destOrd="0" parTransId="{7639F7E5-880F-4DCB-95CC-19DFD27654EE}" sibTransId="{6940545C-3505-47BE-BD62-EB05BCE1845B}"/>
    <dgm:cxn modelId="{972F49C2-FE00-47DE-871B-121D342801E2}" type="presOf" srcId="{B336C68E-0B18-416B-AF0F-0E3B19719819}" destId="{CDB19C36-584E-44BE-91D3-CF60F7E2346E}" srcOrd="0" destOrd="0" presId="urn:microsoft.com/office/officeart/2005/8/layout/process5"/>
    <dgm:cxn modelId="{9596B8CB-2100-43D3-B740-BCB36D697DE8}" type="presOf" srcId="{CE9BD460-F796-4941-A2BC-2C00B067D374}" destId="{CE617004-EA6F-42CE-804A-3BD6BF3F6B00}" srcOrd="0" destOrd="0" presId="urn:microsoft.com/office/officeart/2005/8/layout/process5"/>
    <dgm:cxn modelId="{C7524660-88F4-48C0-89B4-E24CAEA1F9E7}" type="presOf" srcId="{66A0D7D0-F7D5-491D-8DB0-FF8215673088}" destId="{6579D58D-84CB-497C-8730-D46860CF1776}" srcOrd="0" destOrd="0" presId="urn:microsoft.com/office/officeart/2005/8/layout/process5"/>
    <dgm:cxn modelId="{1AC7603C-C555-4A56-8715-BC3416B2FCC2}" type="presOf" srcId="{95C611DE-AD84-4BDF-86B8-B560932C4200}" destId="{8911C0F2-E7F3-4F17-9F9E-CE8BD073B357}" srcOrd="0" destOrd="0" presId="urn:microsoft.com/office/officeart/2005/8/layout/process5"/>
    <dgm:cxn modelId="{0CC96320-950B-47DE-AB0E-4027E72586CC}" srcId="{CF916E78-B12C-494E-A7AE-79F92763A770}" destId="{CE9BD460-F796-4941-A2BC-2C00B067D374}" srcOrd="3" destOrd="0" parTransId="{896FB8D3-7BD1-48F2-B1AE-AD7E6C3F98DC}" sibTransId="{25F35188-58F7-45CD-8309-F3A47B595B5D}"/>
    <dgm:cxn modelId="{48A645A3-D944-4890-A203-9A18942B93D3}" type="presOf" srcId="{6363BA0D-76F5-4AEC-8709-888E3C3B4A23}" destId="{41DB996E-03FB-4CC8-A221-B0909172E820}" srcOrd="1" destOrd="0" presId="urn:microsoft.com/office/officeart/2005/8/layout/process5"/>
    <dgm:cxn modelId="{D53A5A2D-B334-43E4-937B-F1E47EB4E391}" type="presOf" srcId="{CF916E78-B12C-494E-A7AE-79F92763A770}" destId="{9A475270-5781-4B6F-8803-D9376C29EECA}" srcOrd="0" destOrd="0" presId="urn:microsoft.com/office/officeart/2005/8/layout/process5"/>
    <dgm:cxn modelId="{D2DA7756-CF17-4ADA-8CF4-B62FDE4A5802}" srcId="{CF916E78-B12C-494E-A7AE-79F92763A770}" destId="{B336C68E-0B18-416B-AF0F-0E3B19719819}" srcOrd="1" destOrd="0" parTransId="{1C8C986D-EED4-4189-8249-1ABDFC63DB52}" sibTransId="{6363BA0D-76F5-4AEC-8709-888E3C3B4A23}"/>
    <dgm:cxn modelId="{C1DEC2D7-F9D9-4B4F-B70F-F1FC2FCF378B}" type="presOf" srcId="{6940545C-3505-47BE-BD62-EB05BCE1845B}" destId="{F415408A-10EE-4939-9DAB-0E617A639AEC}" srcOrd="0" destOrd="0" presId="urn:microsoft.com/office/officeart/2005/8/layout/process5"/>
    <dgm:cxn modelId="{584653EA-CEB6-4D66-8298-817007CDCF62}" type="presOf" srcId="{6363BA0D-76F5-4AEC-8709-888E3C3B4A23}" destId="{D8B938D0-7E8C-4A7F-9475-923A4097664D}" srcOrd="0" destOrd="0" presId="urn:microsoft.com/office/officeart/2005/8/layout/process5"/>
    <dgm:cxn modelId="{AEF45795-7FCC-4887-9438-B614FE5F7EAE}" type="presOf" srcId="{4D86D8B6-73EF-44AE-926E-97296C283980}" destId="{2991728A-48E3-43D4-8A9B-FEE7A3064C60}" srcOrd="0" destOrd="0" presId="urn:microsoft.com/office/officeart/2005/8/layout/process5"/>
    <dgm:cxn modelId="{3F14F88B-3071-4861-A22F-F396EFAADAFB}" type="presOf" srcId="{591D2BC9-A8A0-4E44-98DA-319050ABAC14}" destId="{53E4347B-74C5-4D03-B82F-FC8D15957F14}" srcOrd="0" destOrd="0" presId="urn:microsoft.com/office/officeart/2005/8/layout/process5"/>
    <dgm:cxn modelId="{E91C7B3D-36AC-452A-9871-92EED0FFCE17}" srcId="{CF916E78-B12C-494E-A7AE-79F92763A770}" destId="{591D2BC9-A8A0-4E44-98DA-319050ABAC14}" srcOrd="0" destOrd="0" parTransId="{9C5093B2-36BF-44DB-BB4F-D49CA0E56813}" sibTransId="{4D86D8B6-73EF-44AE-926E-97296C283980}"/>
    <dgm:cxn modelId="{1BCB69BF-2D30-4760-AAC2-9A22D7659696}" type="presParOf" srcId="{9A475270-5781-4B6F-8803-D9376C29EECA}" destId="{53E4347B-74C5-4D03-B82F-FC8D15957F14}" srcOrd="0" destOrd="0" presId="urn:microsoft.com/office/officeart/2005/8/layout/process5"/>
    <dgm:cxn modelId="{AA1F3FE4-1BA3-40C1-8172-4472B3DA570B}" type="presParOf" srcId="{9A475270-5781-4B6F-8803-D9376C29EECA}" destId="{2991728A-48E3-43D4-8A9B-FEE7A3064C60}" srcOrd="1" destOrd="0" presId="urn:microsoft.com/office/officeart/2005/8/layout/process5"/>
    <dgm:cxn modelId="{D79D22C3-4AC6-4A29-9DF4-787270AAF50C}" type="presParOf" srcId="{2991728A-48E3-43D4-8A9B-FEE7A3064C60}" destId="{52C40242-D6BC-4D24-8D38-7360D74D40E7}" srcOrd="0" destOrd="0" presId="urn:microsoft.com/office/officeart/2005/8/layout/process5"/>
    <dgm:cxn modelId="{413095C0-1672-4465-A917-1B794A2FF0E6}" type="presParOf" srcId="{9A475270-5781-4B6F-8803-D9376C29EECA}" destId="{CDB19C36-584E-44BE-91D3-CF60F7E2346E}" srcOrd="2" destOrd="0" presId="urn:microsoft.com/office/officeart/2005/8/layout/process5"/>
    <dgm:cxn modelId="{3A880102-F2D8-4DA6-92D2-AD2215FEC0A7}" type="presParOf" srcId="{9A475270-5781-4B6F-8803-D9376C29EECA}" destId="{D8B938D0-7E8C-4A7F-9475-923A4097664D}" srcOrd="3" destOrd="0" presId="urn:microsoft.com/office/officeart/2005/8/layout/process5"/>
    <dgm:cxn modelId="{9F32C186-50F0-4084-9185-104B37FC5143}" type="presParOf" srcId="{D8B938D0-7E8C-4A7F-9475-923A4097664D}" destId="{41DB996E-03FB-4CC8-A221-B0909172E820}" srcOrd="0" destOrd="0" presId="urn:microsoft.com/office/officeart/2005/8/layout/process5"/>
    <dgm:cxn modelId="{FD2E8F1F-30FC-4E83-A859-173D2FC693F9}" type="presParOf" srcId="{9A475270-5781-4B6F-8803-D9376C29EECA}" destId="{D45C38D4-5F21-404B-B7A5-A2FBAFD21172}" srcOrd="4" destOrd="0" presId="urn:microsoft.com/office/officeart/2005/8/layout/process5"/>
    <dgm:cxn modelId="{943E13C6-3461-46FD-9553-12D49EBAED4E}" type="presParOf" srcId="{9A475270-5781-4B6F-8803-D9376C29EECA}" destId="{F415408A-10EE-4939-9DAB-0E617A639AEC}" srcOrd="5" destOrd="0" presId="urn:microsoft.com/office/officeart/2005/8/layout/process5"/>
    <dgm:cxn modelId="{3F399B22-BC5D-4A2A-B3A7-B86B05C54956}" type="presParOf" srcId="{F415408A-10EE-4939-9DAB-0E617A639AEC}" destId="{A5E2AE05-EE89-401B-842C-8FEDFA45FD02}" srcOrd="0" destOrd="0" presId="urn:microsoft.com/office/officeart/2005/8/layout/process5"/>
    <dgm:cxn modelId="{FD06D13A-8786-4CB8-9152-6FFCF41F291F}" type="presParOf" srcId="{9A475270-5781-4B6F-8803-D9376C29EECA}" destId="{CE617004-EA6F-42CE-804A-3BD6BF3F6B00}" srcOrd="6" destOrd="0" presId="urn:microsoft.com/office/officeart/2005/8/layout/process5"/>
    <dgm:cxn modelId="{74B1CC0B-16E0-4863-9589-2FBC36E35A93}" type="presParOf" srcId="{9A475270-5781-4B6F-8803-D9376C29EECA}" destId="{79AA1BAC-54D6-4C8A-ACD3-665CDA3B9F19}" srcOrd="7" destOrd="0" presId="urn:microsoft.com/office/officeart/2005/8/layout/process5"/>
    <dgm:cxn modelId="{21646DAC-5337-4508-85F8-027D654C0B19}" type="presParOf" srcId="{79AA1BAC-54D6-4C8A-ACD3-665CDA3B9F19}" destId="{0E0B9181-B188-4AAC-8C23-D22EE745D769}" srcOrd="0" destOrd="0" presId="urn:microsoft.com/office/officeart/2005/8/layout/process5"/>
    <dgm:cxn modelId="{750E0654-9681-46C0-9689-250790735BB1}" type="presParOf" srcId="{9A475270-5781-4B6F-8803-D9376C29EECA}" destId="{6579D58D-84CB-497C-8730-D46860CF1776}" srcOrd="8" destOrd="0" presId="urn:microsoft.com/office/officeart/2005/8/layout/process5"/>
    <dgm:cxn modelId="{59809A58-4B65-41C9-8741-6D9559C381DC}" type="presParOf" srcId="{9A475270-5781-4B6F-8803-D9376C29EECA}" destId="{5E91B75A-ED84-461E-B06F-4F512BEDF444}" srcOrd="9" destOrd="0" presId="urn:microsoft.com/office/officeart/2005/8/layout/process5"/>
    <dgm:cxn modelId="{46226CBD-3EAD-4D40-AA6C-6E6159C16293}" type="presParOf" srcId="{5E91B75A-ED84-461E-B06F-4F512BEDF444}" destId="{0651E70F-75F6-45F6-B9DA-D17CB30B57CF}" srcOrd="0" destOrd="0" presId="urn:microsoft.com/office/officeart/2005/8/layout/process5"/>
    <dgm:cxn modelId="{A57A9137-196D-4E5B-A1CA-B10542B46CB6}" type="presParOf" srcId="{9A475270-5781-4B6F-8803-D9376C29EECA}" destId="{8911C0F2-E7F3-4F17-9F9E-CE8BD073B357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7DCD4-ABEA-483B-898B-1B1C0A047E78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37ACAC17-74F3-4583-A3ED-0C43DDD755DB}">
      <dgm:prSet phldrT="[Texto]"/>
      <dgm:spPr/>
      <dgm:t>
        <a:bodyPr/>
        <a:lstStyle/>
        <a:p>
          <a:r>
            <a:rPr lang="es-SV" dirty="0"/>
            <a:t>En Latinoamérica</a:t>
          </a:r>
        </a:p>
      </dgm:t>
    </dgm:pt>
    <dgm:pt modelId="{E437DEF9-F5E0-42D8-8813-F7EB23352049}" type="parTrans" cxnId="{88916920-9F3F-4DEE-AA01-862FD15FB5B8}">
      <dgm:prSet/>
      <dgm:spPr/>
      <dgm:t>
        <a:bodyPr/>
        <a:lstStyle/>
        <a:p>
          <a:endParaRPr lang="es-SV"/>
        </a:p>
      </dgm:t>
    </dgm:pt>
    <dgm:pt modelId="{142F9AED-80E0-457B-AC93-B52DF30FE72B}" type="sibTrans" cxnId="{88916920-9F3F-4DEE-AA01-862FD15FB5B8}">
      <dgm:prSet/>
      <dgm:spPr/>
      <dgm:t>
        <a:bodyPr/>
        <a:lstStyle/>
        <a:p>
          <a:endParaRPr lang="es-SV"/>
        </a:p>
      </dgm:t>
    </dgm:pt>
    <dgm:pt modelId="{4C6DC04F-015E-4FD5-8CF7-62C427CB94E4}">
      <dgm:prSet phldrT="[Texto]"/>
      <dgm:spPr/>
      <dgm:t>
        <a:bodyPr/>
        <a:lstStyle/>
        <a:p>
          <a:r>
            <a:rPr lang="es-SV" dirty="0"/>
            <a:t>Los desastres (1970 a 2010)</a:t>
          </a:r>
        </a:p>
      </dgm:t>
    </dgm:pt>
    <dgm:pt modelId="{780EC0B2-B298-4A8F-8043-938BA6CC0A13}" type="parTrans" cxnId="{9F174D92-9AB9-4D43-A073-D44E7574CF63}">
      <dgm:prSet/>
      <dgm:spPr/>
      <dgm:t>
        <a:bodyPr/>
        <a:lstStyle/>
        <a:p>
          <a:endParaRPr lang="es-SV"/>
        </a:p>
      </dgm:t>
    </dgm:pt>
    <dgm:pt modelId="{1ED89CFD-E63C-4B25-9F01-429248D67BAC}" type="sibTrans" cxnId="{9F174D92-9AB9-4D43-A073-D44E7574CF63}">
      <dgm:prSet/>
      <dgm:spPr/>
      <dgm:t>
        <a:bodyPr/>
        <a:lstStyle/>
        <a:p>
          <a:endParaRPr lang="es-SV"/>
        </a:p>
      </dgm:t>
    </dgm:pt>
    <dgm:pt modelId="{F0AA7087-73DA-4B81-99F5-A2082AA29BA8}">
      <dgm:prSet phldrT="[Texto]"/>
      <dgm:spPr/>
      <dgm:t>
        <a:bodyPr/>
        <a:lstStyle/>
        <a:p>
          <a:r>
            <a:rPr lang="es-SV" dirty="0"/>
            <a:t>Impacto negativo del 0.16% de la tasa de variación del PIB</a:t>
          </a:r>
        </a:p>
      </dgm:t>
    </dgm:pt>
    <dgm:pt modelId="{BF18DC01-158B-4C3D-8000-F1C9AFE55E60}" type="parTrans" cxnId="{81D2BB9D-CE7F-494E-A428-B6CBFD237CDF}">
      <dgm:prSet/>
      <dgm:spPr/>
      <dgm:t>
        <a:bodyPr/>
        <a:lstStyle/>
        <a:p>
          <a:endParaRPr lang="es-SV"/>
        </a:p>
      </dgm:t>
    </dgm:pt>
    <dgm:pt modelId="{DB92810E-A28C-472D-8926-42265B81503C}" type="sibTrans" cxnId="{81D2BB9D-CE7F-494E-A428-B6CBFD237CDF}">
      <dgm:prSet/>
      <dgm:spPr/>
      <dgm:t>
        <a:bodyPr/>
        <a:lstStyle/>
        <a:p>
          <a:endParaRPr lang="es-SV"/>
        </a:p>
      </dgm:t>
    </dgm:pt>
    <dgm:pt modelId="{FF92908F-47A6-4FBF-88E7-898D761C9978}" type="pres">
      <dgm:prSet presAssocID="{5267DCD4-ABEA-483B-898B-1B1C0A047E78}" presName="Name0" presStyleCnt="0">
        <dgm:presLayoutVars>
          <dgm:dir/>
          <dgm:resizeHandles val="exact"/>
        </dgm:presLayoutVars>
      </dgm:prSet>
      <dgm:spPr/>
    </dgm:pt>
    <dgm:pt modelId="{14363234-FD9C-43E5-A6A4-339126080201}" type="pres">
      <dgm:prSet presAssocID="{37ACAC17-74F3-4583-A3ED-0C43DDD755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7E56EF-550B-45CE-A9E4-BA3D01A730DD}" type="pres">
      <dgm:prSet presAssocID="{142F9AED-80E0-457B-AC93-B52DF30FE72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74E2C6D-B902-4CD9-8B57-A25A1E6BE65F}" type="pres">
      <dgm:prSet presAssocID="{142F9AED-80E0-457B-AC93-B52DF30FE72B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1579A27B-A26B-4E5D-B1E4-72EC4E2F5EAE}" type="pres">
      <dgm:prSet presAssocID="{4C6DC04F-015E-4FD5-8CF7-62C427CB94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B5CDFE-FDB9-4BE5-89F0-963D7E2BA693}" type="pres">
      <dgm:prSet presAssocID="{1ED89CFD-E63C-4B25-9F01-429248D67BAC}" presName="sibTrans" presStyleLbl="sibTrans2D1" presStyleIdx="1" presStyleCnt="2"/>
      <dgm:spPr/>
      <dgm:t>
        <a:bodyPr/>
        <a:lstStyle/>
        <a:p>
          <a:endParaRPr lang="es-ES"/>
        </a:p>
      </dgm:t>
    </dgm:pt>
    <dgm:pt modelId="{23F56510-6DEA-44C1-9346-EA8D7B6F3784}" type="pres">
      <dgm:prSet presAssocID="{1ED89CFD-E63C-4B25-9F01-429248D67BAC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763BFB5-AC8F-48A2-B958-8954C59DB5CF}" type="pres">
      <dgm:prSet presAssocID="{F0AA7087-73DA-4B81-99F5-A2082AA29B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280A83-DA4B-49A7-A86A-D4E3D719679C}" type="presOf" srcId="{4C6DC04F-015E-4FD5-8CF7-62C427CB94E4}" destId="{1579A27B-A26B-4E5D-B1E4-72EC4E2F5EAE}" srcOrd="0" destOrd="0" presId="urn:microsoft.com/office/officeart/2005/8/layout/process1"/>
    <dgm:cxn modelId="{81D2BB9D-CE7F-494E-A428-B6CBFD237CDF}" srcId="{5267DCD4-ABEA-483B-898B-1B1C0A047E78}" destId="{F0AA7087-73DA-4B81-99F5-A2082AA29BA8}" srcOrd="2" destOrd="0" parTransId="{BF18DC01-158B-4C3D-8000-F1C9AFE55E60}" sibTransId="{DB92810E-A28C-472D-8926-42265B81503C}"/>
    <dgm:cxn modelId="{9F174D92-9AB9-4D43-A073-D44E7574CF63}" srcId="{5267DCD4-ABEA-483B-898B-1B1C0A047E78}" destId="{4C6DC04F-015E-4FD5-8CF7-62C427CB94E4}" srcOrd="1" destOrd="0" parTransId="{780EC0B2-B298-4A8F-8043-938BA6CC0A13}" sibTransId="{1ED89CFD-E63C-4B25-9F01-429248D67BAC}"/>
    <dgm:cxn modelId="{684C5173-AF8A-4FAD-A9E2-7A3234C80122}" type="presOf" srcId="{1ED89CFD-E63C-4B25-9F01-429248D67BAC}" destId="{23F56510-6DEA-44C1-9346-EA8D7B6F3784}" srcOrd="1" destOrd="0" presId="urn:microsoft.com/office/officeart/2005/8/layout/process1"/>
    <dgm:cxn modelId="{0075E969-38FC-48D6-B81F-F7C5280D7D1F}" type="presOf" srcId="{5267DCD4-ABEA-483B-898B-1B1C0A047E78}" destId="{FF92908F-47A6-4FBF-88E7-898D761C9978}" srcOrd="0" destOrd="0" presId="urn:microsoft.com/office/officeart/2005/8/layout/process1"/>
    <dgm:cxn modelId="{4BE1EAB1-8B91-4B47-992B-C5801FC6085A}" type="presOf" srcId="{142F9AED-80E0-457B-AC93-B52DF30FE72B}" destId="{E57E56EF-550B-45CE-A9E4-BA3D01A730DD}" srcOrd="0" destOrd="0" presId="urn:microsoft.com/office/officeart/2005/8/layout/process1"/>
    <dgm:cxn modelId="{357F87AD-0E1B-40A6-AF17-702F18A5B22E}" type="presOf" srcId="{37ACAC17-74F3-4583-A3ED-0C43DDD755DB}" destId="{14363234-FD9C-43E5-A6A4-339126080201}" srcOrd="0" destOrd="0" presId="urn:microsoft.com/office/officeart/2005/8/layout/process1"/>
    <dgm:cxn modelId="{88916920-9F3F-4DEE-AA01-862FD15FB5B8}" srcId="{5267DCD4-ABEA-483B-898B-1B1C0A047E78}" destId="{37ACAC17-74F3-4583-A3ED-0C43DDD755DB}" srcOrd="0" destOrd="0" parTransId="{E437DEF9-F5E0-42D8-8813-F7EB23352049}" sibTransId="{142F9AED-80E0-457B-AC93-B52DF30FE72B}"/>
    <dgm:cxn modelId="{3C17B778-337D-4CBF-94EA-ACC9B8BC0E11}" type="presOf" srcId="{F0AA7087-73DA-4B81-99F5-A2082AA29BA8}" destId="{6763BFB5-AC8F-48A2-B958-8954C59DB5CF}" srcOrd="0" destOrd="0" presId="urn:microsoft.com/office/officeart/2005/8/layout/process1"/>
    <dgm:cxn modelId="{9C9E870A-9150-4A22-8044-F55FD511BC26}" type="presOf" srcId="{142F9AED-80E0-457B-AC93-B52DF30FE72B}" destId="{374E2C6D-B902-4CD9-8B57-A25A1E6BE65F}" srcOrd="1" destOrd="0" presId="urn:microsoft.com/office/officeart/2005/8/layout/process1"/>
    <dgm:cxn modelId="{4557C6BD-3A66-4C5C-970E-D43797585D96}" type="presOf" srcId="{1ED89CFD-E63C-4B25-9F01-429248D67BAC}" destId="{57B5CDFE-FDB9-4BE5-89F0-963D7E2BA693}" srcOrd="0" destOrd="0" presId="urn:microsoft.com/office/officeart/2005/8/layout/process1"/>
    <dgm:cxn modelId="{BF91DB89-D878-494B-9595-C991C1882225}" type="presParOf" srcId="{FF92908F-47A6-4FBF-88E7-898D761C9978}" destId="{14363234-FD9C-43E5-A6A4-339126080201}" srcOrd="0" destOrd="0" presId="urn:microsoft.com/office/officeart/2005/8/layout/process1"/>
    <dgm:cxn modelId="{CB4D76BD-543B-4CDA-ACA2-AE8DE47873E3}" type="presParOf" srcId="{FF92908F-47A6-4FBF-88E7-898D761C9978}" destId="{E57E56EF-550B-45CE-A9E4-BA3D01A730DD}" srcOrd="1" destOrd="0" presId="urn:microsoft.com/office/officeart/2005/8/layout/process1"/>
    <dgm:cxn modelId="{865FC6AA-17E8-4DCF-A0B5-E2AD3D51ED32}" type="presParOf" srcId="{E57E56EF-550B-45CE-A9E4-BA3D01A730DD}" destId="{374E2C6D-B902-4CD9-8B57-A25A1E6BE65F}" srcOrd="0" destOrd="0" presId="urn:microsoft.com/office/officeart/2005/8/layout/process1"/>
    <dgm:cxn modelId="{C39D432D-6C02-4A1C-879E-28D46BBAFDCD}" type="presParOf" srcId="{FF92908F-47A6-4FBF-88E7-898D761C9978}" destId="{1579A27B-A26B-4E5D-B1E4-72EC4E2F5EAE}" srcOrd="2" destOrd="0" presId="urn:microsoft.com/office/officeart/2005/8/layout/process1"/>
    <dgm:cxn modelId="{4C020D5B-BAF5-44C7-B288-F2E68FD294DC}" type="presParOf" srcId="{FF92908F-47A6-4FBF-88E7-898D761C9978}" destId="{57B5CDFE-FDB9-4BE5-89F0-963D7E2BA693}" srcOrd="3" destOrd="0" presId="urn:microsoft.com/office/officeart/2005/8/layout/process1"/>
    <dgm:cxn modelId="{FF17EF8E-1621-417B-A072-285498868C91}" type="presParOf" srcId="{57B5CDFE-FDB9-4BE5-89F0-963D7E2BA693}" destId="{23F56510-6DEA-44C1-9346-EA8D7B6F3784}" srcOrd="0" destOrd="0" presId="urn:microsoft.com/office/officeart/2005/8/layout/process1"/>
    <dgm:cxn modelId="{B495BD58-9F19-4129-B286-57D851F13484}" type="presParOf" srcId="{FF92908F-47A6-4FBF-88E7-898D761C9978}" destId="{6763BFB5-AC8F-48A2-B958-8954C59DB5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67DCD4-ABEA-483B-898B-1B1C0A047E7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37ACAC17-74F3-4583-A3ED-0C43DDD755DB}">
      <dgm:prSet phldrT="[Texto]" custT="1"/>
      <dgm:spPr/>
      <dgm:t>
        <a:bodyPr/>
        <a:lstStyle/>
        <a:p>
          <a:r>
            <a:rPr lang="es-SV" sz="4000"/>
            <a:t>En 2011</a:t>
          </a:r>
          <a:endParaRPr lang="es-SV" sz="4000" dirty="0"/>
        </a:p>
      </dgm:t>
    </dgm:pt>
    <dgm:pt modelId="{E437DEF9-F5E0-42D8-8813-F7EB23352049}" type="parTrans" cxnId="{88916920-9F3F-4DEE-AA01-862FD15FB5B8}">
      <dgm:prSet/>
      <dgm:spPr/>
      <dgm:t>
        <a:bodyPr/>
        <a:lstStyle/>
        <a:p>
          <a:endParaRPr lang="es-SV"/>
        </a:p>
      </dgm:t>
    </dgm:pt>
    <dgm:pt modelId="{142F9AED-80E0-457B-AC93-B52DF30FE72B}" type="sibTrans" cxnId="{88916920-9F3F-4DEE-AA01-862FD15FB5B8}">
      <dgm:prSet/>
      <dgm:spPr/>
      <dgm:t>
        <a:bodyPr/>
        <a:lstStyle/>
        <a:p>
          <a:endParaRPr lang="es-SV"/>
        </a:p>
      </dgm:t>
    </dgm:pt>
    <dgm:pt modelId="{4C6DC04F-015E-4FD5-8CF7-62C427CB94E4}">
      <dgm:prSet phldrT="[Texto]"/>
      <dgm:spPr/>
      <dgm:t>
        <a:bodyPr/>
        <a:lstStyle/>
        <a:p>
          <a:r>
            <a:rPr lang="es-SV" dirty="0"/>
            <a:t>Desastre – Tormenta tropical E12</a:t>
          </a:r>
        </a:p>
      </dgm:t>
    </dgm:pt>
    <dgm:pt modelId="{780EC0B2-B298-4A8F-8043-938BA6CC0A13}" type="parTrans" cxnId="{9F174D92-9AB9-4D43-A073-D44E7574CF63}">
      <dgm:prSet/>
      <dgm:spPr/>
      <dgm:t>
        <a:bodyPr/>
        <a:lstStyle/>
        <a:p>
          <a:endParaRPr lang="es-SV"/>
        </a:p>
      </dgm:t>
    </dgm:pt>
    <dgm:pt modelId="{1ED89CFD-E63C-4B25-9F01-429248D67BAC}" type="sibTrans" cxnId="{9F174D92-9AB9-4D43-A073-D44E7574CF63}">
      <dgm:prSet/>
      <dgm:spPr/>
      <dgm:t>
        <a:bodyPr/>
        <a:lstStyle/>
        <a:p>
          <a:endParaRPr lang="es-SV"/>
        </a:p>
      </dgm:t>
    </dgm:pt>
    <dgm:pt modelId="{F0AA7087-73DA-4B81-99F5-A2082AA29BA8}">
      <dgm:prSet phldrT="[Texto]"/>
      <dgm:spPr/>
      <dgm:t>
        <a:bodyPr/>
        <a:lstStyle/>
        <a:p>
          <a:r>
            <a:rPr lang="es-ES" dirty="0"/>
            <a:t>USD 1,968 millones en pérdidas y daños en Centroamérica</a:t>
          </a:r>
          <a:endParaRPr lang="es-SV" dirty="0"/>
        </a:p>
      </dgm:t>
    </dgm:pt>
    <dgm:pt modelId="{BF18DC01-158B-4C3D-8000-F1C9AFE55E60}" type="parTrans" cxnId="{81D2BB9D-CE7F-494E-A428-B6CBFD237CDF}">
      <dgm:prSet/>
      <dgm:spPr/>
      <dgm:t>
        <a:bodyPr/>
        <a:lstStyle/>
        <a:p>
          <a:endParaRPr lang="es-SV"/>
        </a:p>
      </dgm:t>
    </dgm:pt>
    <dgm:pt modelId="{DB92810E-A28C-472D-8926-42265B81503C}" type="sibTrans" cxnId="{81D2BB9D-CE7F-494E-A428-B6CBFD237CDF}">
      <dgm:prSet/>
      <dgm:spPr/>
      <dgm:t>
        <a:bodyPr/>
        <a:lstStyle/>
        <a:p>
          <a:endParaRPr lang="es-SV"/>
        </a:p>
      </dgm:t>
    </dgm:pt>
    <dgm:pt modelId="{ADAFC2F8-2DE5-433E-BCD4-1B98BD6544CE}">
      <dgm:prSet phldrT="[Texto]"/>
      <dgm:spPr/>
      <dgm:t>
        <a:bodyPr/>
        <a:lstStyle/>
        <a:p>
          <a:r>
            <a:rPr lang="es-SV" dirty="0"/>
            <a:t>2 millones de afectados/os</a:t>
          </a:r>
        </a:p>
      </dgm:t>
    </dgm:pt>
    <dgm:pt modelId="{EA244140-7227-4B53-9C3D-789BCD27527F}" type="parTrans" cxnId="{E2CB496F-C038-4695-AFC4-6D4327A6AFCD}">
      <dgm:prSet/>
      <dgm:spPr/>
      <dgm:t>
        <a:bodyPr/>
        <a:lstStyle/>
        <a:p>
          <a:endParaRPr lang="es-SV"/>
        </a:p>
      </dgm:t>
    </dgm:pt>
    <dgm:pt modelId="{D96B1A54-685A-434C-A0BD-635B799C6F04}" type="sibTrans" cxnId="{E2CB496F-C038-4695-AFC4-6D4327A6AFCD}">
      <dgm:prSet/>
      <dgm:spPr/>
      <dgm:t>
        <a:bodyPr/>
        <a:lstStyle/>
        <a:p>
          <a:endParaRPr lang="es-SV"/>
        </a:p>
      </dgm:t>
    </dgm:pt>
    <dgm:pt modelId="{FF92908F-47A6-4FBF-88E7-898D761C9978}" type="pres">
      <dgm:prSet presAssocID="{5267DCD4-ABEA-483B-898B-1B1C0A047E78}" presName="Name0" presStyleCnt="0">
        <dgm:presLayoutVars>
          <dgm:dir/>
          <dgm:resizeHandles val="exact"/>
        </dgm:presLayoutVars>
      </dgm:prSet>
      <dgm:spPr/>
    </dgm:pt>
    <dgm:pt modelId="{14363234-FD9C-43E5-A6A4-339126080201}" type="pres">
      <dgm:prSet presAssocID="{37ACAC17-74F3-4583-A3ED-0C43DDD755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7E56EF-550B-45CE-A9E4-BA3D01A730DD}" type="pres">
      <dgm:prSet presAssocID="{142F9AED-80E0-457B-AC93-B52DF30FE72B}" presName="sibTrans" presStyleLbl="sibTrans2D1" presStyleIdx="0" presStyleCnt="3"/>
      <dgm:spPr/>
      <dgm:t>
        <a:bodyPr/>
        <a:lstStyle/>
        <a:p>
          <a:endParaRPr lang="es-ES"/>
        </a:p>
      </dgm:t>
    </dgm:pt>
    <dgm:pt modelId="{374E2C6D-B902-4CD9-8B57-A25A1E6BE65F}" type="pres">
      <dgm:prSet presAssocID="{142F9AED-80E0-457B-AC93-B52DF30FE72B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1579A27B-A26B-4E5D-B1E4-72EC4E2F5EAE}" type="pres">
      <dgm:prSet presAssocID="{4C6DC04F-015E-4FD5-8CF7-62C427CB94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B5CDFE-FDB9-4BE5-89F0-963D7E2BA693}" type="pres">
      <dgm:prSet presAssocID="{1ED89CFD-E63C-4B25-9F01-429248D67BA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23F56510-6DEA-44C1-9346-EA8D7B6F3784}" type="pres">
      <dgm:prSet presAssocID="{1ED89CFD-E63C-4B25-9F01-429248D67BA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6763BFB5-AC8F-48A2-B958-8954C59DB5CF}" type="pres">
      <dgm:prSet presAssocID="{F0AA7087-73DA-4B81-99F5-A2082AA29B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AC4209-52A4-494E-A07B-D2C83FD0F4E8}" type="pres">
      <dgm:prSet presAssocID="{DB92810E-A28C-472D-8926-42265B81503C}" presName="sibTrans" presStyleLbl="sibTrans2D1" presStyleIdx="2" presStyleCnt="3"/>
      <dgm:spPr/>
      <dgm:t>
        <a:bodyPr/>
        <a:lstStyle/>
        <a:p>
          <a:endParaRPr lang="es-ES"/>
        </a:p>
      </dgm:t>
    </dgm:pt>
    <dgm:pt modelId="{B4394FED-9D29-4853-9C36-09BB9303F19E}" type="pres">
      <dgm:prSet presAssocID="{DB92810E-A28C-472D-8926-42265B81503C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8DF1CE26-9EE2-4273-B32F-CC66DD4997EB}" type="pres">
      <dgm:prSet presAssocID="{ADAFC2F8-2DE5-433E-BCD4-1B98BD6544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CB496F-C038-4695-AFC4-6D4327A6AFCD}" srcId="{5267DCD4-ABEA-483B-898B-1B1C0A047E78}" destId="{ADAFC2F8-2DE5-433E-BCD4-1B98BD6544CE}" srcOrd="3" destOrd="0" parTransId="{EA244140-7227-4B53-9C3D-789BCD27527F}" sibTransId="{D96B1A54-685A-434C-A0BD-635B799C6F04}"/>
    <dgm:cxn modelId="{9B280A83-DA4B-49A7-A86A-D4E3D719679C}" type="presOf" srcId="{4C6DC04F-015E-4FD5-8CF7-62C427CB94E4}" destId="{1579A27B-A26B-4E5D-B1E4-72EC4E2F5EAE}" srcOrd="0" destOrd="0" presId="urn:microsoft.com/office/officeart/2005/8/layout/process1"/>
    <dgm:cxn modelId="{81D2BB9D-CE7F-494E-A428-B6CBFD237CDF}" srcId="{5267DCD4-ABEA-483B-898B-1B1C0A047E78}" destId="{F0AA7087-73DA-4B81-99F5-A2082AA29BA8}" srcOrd="2" destOrd="0" parTransId="{BF18DC01-158B-4C3D-8000-F1C9AFE55E60}" sibTransId="{DB92810E-A28C-472D-8926-42265B81503C}"/>
    <dgm:cxn modelId="{D9A1F05B-3ADD-4899-987C-685D4679FC29}" type="presOf" srcId="{DB92810E-A28C-472D-8926-42265B81503C}" destId="{B4394FED-9D29-4853-9C36-09BB9303F19E}" srcOrd="1" destOrd="0" presId="urn:microsoft.com/office/officeart/2005/8/layout/process1"/>
    <dgm:cxn modelId="{9F174D92-9AB9-4D43-A073-D44E7574CF63}" srcId="{5267DCD4-ABEA-483B-898B-1B1C0A047E78}" destId="{4C6DC04F-015E-4FD5-8CF7-62C427CB94E4}" srcOrd="1" destOrd="0" parTransId="{780EC0B2-B298-4A8F-8043-938BA6CC0A13}" sibTransId="{1ED89CFD-E63C-4B25-9F01-429248D67BAC}"/>
    <dgm:cxn modelId="{684C5173-AF8A-4FAD-A9E2-7A3234C80122}" type="presOf" srcId="{1ED89CFD-E63C-4B25-9F01-429248D67BAC}" destId="{23F56510-6DEA-44C1-9346-EA8D7B6F3784}" srcOrd="1" destOrd="0" presId="urn:microsoft.com/office/officeart/2005/8/layout/process1"/>
    <dgm:cxn modelId="{0075E969-38FC-48D6-B81F-F7C5280D7D1F}" type="presOf" srcId="{5267DCD4-ABEA-483B-898B-1B1C0A047E78}" destId="{FF92908F-47A6-4FBF-88E7-898D761C9978}" srcOrd="0" destOrd="0" presId="urn:microsoft.com/office/officeart/2005/8/layout/process1"/>
    <dgm:cxn modelId="{4BE1EAB1-8B91-4B47-992B-C5801FC6085A}" type="presOf" srcId="{142F9AED-80E0-457B-AC93-B52DF30FE72B}" destId="{E57E56EF-550B-45CE-A9E4-BA3D01A730DD}" srcOrd="0" destOrd="0" presId="urn:microsoft.com/office/officeart/2005/8/layout/process1"/>
    <dgm:cxn modelId="{FE69844A-9D4E-4A86-B48E-6A1447482C79}" type="presOf" srcId="{ADAFC2F8-2DE5-433E-BCD4-1B98BD6544CE}" destId="{8DF1CE26-9EE2-4273-B32F-CC66DD4997EB}" srcOrd="0" destOrd="0" presId="urn:microsoft.com/office/officeart/2005/8/layout/process1"/>
    <dgm:cxn modelId="{357F87AD-0E1B-40A6-AF17-702F18A5B22E}" type="presOf" srcId="{37ACAC17-74F3-4583-A3ED-0C43DDD755DB}" destId="{14363234-FD9C-43E5-A6A4-339126080201}" srcOrd="0" destOrd="0" presId="urn:microsoft.com/office/officeart/2005/8/layout/process1"/>
    <dgm:cxn modelId="{88916920-9F3F-4DEE-AA01-862FD15FB5B8}" srcId="{5267DCD4-ABEA-483B-898B-1B1C0A047E78}" destId="{37ACAC17-74F3-4583-A3ED-0C43DDD755DB}" srcOrd="0" destOrd="0" parTransId="{E437DEF9-F5E0-42D8-8813-F7EB23352049}" sibTransId="{142F9AED-80E0-457B-AC93-B52DF30FE72B}"/>
    <dgm:cxn modelId="{3C17B778-337D-4CBF-94EA-ACC9B8BC0E11}" type="presOf" srcId="{F0AA7087-73DA-4B81-99F5-A2082AA29BA8}" destId="{6763BFB5-AC8F-48A2-B958-8954C59DB5CF}" srcOrd="0" destOrd="0" presId="urn:microsoft.com/office/officeart/2005/8/layout/process1"/>
    <dgm:cxn modelId="{9C9E870A-9150-4A22-8044-F55FD511BC26}" type="presOf" srcId="{142F9AED-80E0-457B-AC93-B52DF30FE72B}" destId="{374E2C6D-B902-4CD9-8B57-A25A1E6BE65F}" srcOrd="1" destOrd="0" presId="urn:microsoft.com/office/officeart/2005/8/layout/process1"/>
    <dgm:cxn modelId="{577C17AE-566D-4E68-A016-795FFEB6B16D}" type="presOf" srcId="{DB92810E-A28C-472D-8926-42265B81503C}" destId="{E3AC4209-52A4-494E-A07B-D2C83FD0F4E8}" srcOrd="0" destOrd="0" presId="urn:microsoft.com/office/officeart/2005/8/layout/process1"/>
    <dgm:cxn modelId="{4557C6BD-3A66-4C5C-970E-D43797585D96}" type="presOf" srcId="{1ED89CFD-E63C-4B25-9F01-429248D67BAC}" destId="{57B5CDFE-FDB9-4BE5-89F0-963D7E2BA693}" srcOrd="0" destOrd="0" presId="urn:microsoft.com/office/officeart/2005/8/layout/process1"/>
    <dgm:cxn modelId="{BF91DB89-D878-494B-9595-C991C1882225}" type="presParOf" srcId="{FF92908F-47A6-4FBF-88E7-898D761C9978}" destId="{14363234-FD9C-43E5-A6A4-339126080201}" srcOrd="0" destOrd="0" presId="urn:microsoft.com/office/officeart/2005/8/layout/process1"/>
    <dgm:cxn modelId="{CB4D76BD-543B-4CDA-ACA2-AE8DE47873E3}" type="presParOf" srcId="{FF92908F-47A6-4FBF-88E7-898D761C9978}" destId="{E57E56EF-550B-45CE-A9E4-BA3D01A730DD}" srcOrd="1" destOrd="0" presId="urn:microsoft.com/office/officeart/2005/8/layout/process1"/>
    <dgm:cxn modelId="{865FC6AA-17E8-4DCF-A0B5-E2AD3D51ED32}" type="presParOf" srcId="{E57E56EF-550B-45CE-A9E4-BA3D01A730DD}" destId="{374E2C6D-B902-4CD9-8B57-A25A1E6BE65F}" srcOrd="0" destOrd="0" presId="urn:microsoft.com/office/officeart/2005/8/layout/process1"/>
    <dgm:cxn modelId="{C39D432D-6C02-4A1C-879E-28D46BBAFDCD}" type="presParOf" srcId="{FF92908F-47A6-4FBF-88E7-898D761C9978}" destId="{1579A27B-A26B-4E5D-B1E4-72EC4E2F5EAE}" srcOrd="2" destOrd="0" presId="urn:microsoft.com/office/officeart/2005/8/layout/process1"/>
    <dgm:cxn modelId="{4C020D5B-BAF5-44C7-B288-F2E68FD294DC}" type="presParOf" srcId="{FF92908F-47A6-4FBF-88E7-898D761C9978}" destId="{57B5CDFE-FDB9-4BE5-89F0-963D7E2BA693}" srcOrd="3" destOrd="0" presId="urn:microsoft.com/office/officeart/2005/8/layout/process1"/>
    <dgm:cxn modelId="{FF17EF8E-1621-417B-A072-285498868C91}" type="presParOf" srcId="{57B5CDFE-FDB9-4BE5-89F0-963D7E2BA693}" destId="{23F56510-6DEA-44C1-9346-EA8D7B6F3784}" srcOrd="0" destOrd="0" presId="urn:microsoft.com/office/officeart/2005/8/layout/process1"/>
    <dgm:cxn modelId="{B495BD58-9F19-4129-B286-57D851F13484}" type="presParOf" srcId="{FF92908F-47A6-4FBF-88E7-898D761C9978}" destId="{6763BFB5-AC8F-48A2-B958-8954C59DB5CF}" srcOrd="4" destOrd="0" presId="urn:microsoft.com/office/officeart/2005/8/layout/process1"/>
    <dgm:cxn modelId="{2BB89027-F91E-469F-B105-FF313689D3B2}" type="presParOf" srcId="{FF92908F-47A6-4FBF-88E7-898D761C9978}" destId="{E3AC4209-52A4-494E-A07B-D2C83FD0F4E8}" srcOrd="5" destOrd="0" presId="urn:microsoft.com/office/officeart/2005/8/layout/process1"/>
    <dgm:cxn modelId="{573917EE-BCEC-4B9D-B6FD-E4047111E6D4}" type="presParOf" srcId="{E3AC4209-52A4-494E-A07B-D2C83FD0F4E8}" destId="{B4394FED-9D29-4853-9C36-09BB9303F19E}" srcOrd="0" destOrd="0" presId="urn:microsoft.com/office/officeart/2005/8/layout/process1"/>
    <dgm:cxn modelId="{9F330D98-F4A1-4453-A981-3FF54A19CCCB}" type="presParOf" srcId="{FF92908F-47A6-4FBF-88E7-898D761C9978}" destId="{8DF1CE26-9EE2-4273-B32F-CC66DD4997E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49343A-226C-4D79-AF10-1387FF634A1F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79325C8F-50D6-4EA3-8CB6-5007F4A85FC1}">
      <dgm:prSet phldrT="[Texto]"/>
      <dgm:spPr/>
      <dgm:t>
        <a:bodyPr/>
        <a:lstStyle/>
        <a:p>
          <a:r>
            <a:rPr lang="es-SV" dirty="0"/>
            <a:t>En El Salvador</a:t>
          </a:r>
        </a:p>
      </dgm:t>
    </dgm:pt>
    <dgm:pt modelId="{BAE180FC-6132-4FDD-9292-ADCA1DC15F74}" type="parTrans" cxnId="{6EA109CE-C039-4EDC-9EF9-3166EFA39EBB}">
      <dgm:prSet/>
      <dgm:spPr/>
      <dgm:t>
        <a:bodyPr/>
        <a:lstStyle/>
        <a:p>
          <a:endParaRPr lang="es-SV"/>
        </a:p>
      </dgm:t>
    </dgm:pt>
    <dgm:pt modelId="{23862C1F-C8DD-401F-BEDE-5E77A8DEB52D}" type="sibTrans" cxnId="{6EA109CE-C039-4EDC-9EF9-3166EFA39EBB}">
      <dgm:prSet/>
      <dgm:spPr/>
      <dgm:t>
        <a:bodyPr/>
        <a:lstStyle/>
        <a:p>
          <a:endParaRPr lang="es-SV"/>
        </a:p>
      </dgm:t>
    </dgm:pt>
    <dgm:pt modelId="{191C56A9-BA25-437E-8992-CB6B16B550D1}">
      <dgm:prSet phldrT="[Texto]"/>
      <dgm:spPr/>
      <dgm:t>
        <a:bodyPr/>
        <a:lstStyle/>
        <a:p>
          <a:r>
            <a:rPr lang="es-SV" dirty="0"/>
            <a:t>El promedio histórico de perdida anual por desastre desde 2001</a:t>
          </a:r>
        </a:p>
      </dgm:t>
    </dgm:pt>
    <dgm:pt modelId="{3871F69E-D47E-4460-A5C6-58C6FBC74AC4}" type="parTrans" cxnId="{CB612AEA-C58D-4D79-ABEF-871C5E86170C}">
      <dgm:prSet/>
      <dgm:spPr/>
      <dgm:t>
        <a:bodyPr/>
        <a:lstStyle/>
        <a:p>
          <a:endParaRPr lang="es-SV"/>
        </a:p>
      </dgm:t>
    </dgm:pt>
    <dgm:pt modelId="{1DDF63A4-3E9D-404A-BAB0-1E78B75F37DA}" type="sibTrans" cxnId="{CB612AEA-C58D-4D79-ABEF-871C5E86170C}">
      <dgm:prSet/>
      <dgm:spPr/>
      <dgm:t>
        <a:bodyPr/>
        <a:lstStyle/>
        <a:p>
          <a:endParaRPr lang="es-SV"/>
        </a:p>
      </dgm:t>
    </dgm:pt>
    <dgm:pt modelId="{49C7EF22-238F-4478-A4B7-34B53A1AFF8C}">
      <dgm:prSet phldrT="[Texto]"/>
      <dgm:spPr/>
      <dgm:t>
        <a:bodyPr/>
        <a:lstStyle/>
        <a:p>
          <a:r>
            <a:rPr lang="es-SV" dirty="0"/>
            <a:t>Equivale al 60% de inversión pública (MARN, 2017)</a:t>
          </a:r>
        </a:p>
      </dgm:t>
    </dgm:pt>
    <dgm:pt modelId="{3CBD9543-230C-4879-BAD2-0CA6000C9E6E}" type="parTrans" cxnId="{A92624F5-9830-4C38-B0AD-7CBBA49422A7}">
      <dgm:prSet/>
      <dgm:spPr/>
      <dgm:t>
        <a:bodyPr/>
        <a:lstStyle/>
        <a:p>
          <a:endParaRPr lang="es-SV"/>
        </a:p>
      </dgm:t>
    </dgm:pt>
    <dgm:pt modelId="{E188B844-A0DF-427B-94D2-D1B8D0C1DB99}" type="sibTrans" cxnId="{A92624F5-9830-4C38-B0AD-7CBBA49422A7}">
      <dgm:prSet/>
      <dgm:spPr/>
      <dgm:t>
        <a:bodyPr/>
        <a:lstStyle/>
        <a:p>
          <a:endParaRPr lang="es-SV"/>
        </a:p>
      </dgm:t>
    </dgm:pt>
    <dgm:pt modelId="{9C7D1647-D44A-4AB2-A1E4-6DAA8733270E}" type="pres">
      <dgm:prSet presAssocID="{0E49343A-226C-4D79-AF10-1387FF634A1F}" presName="Name0" presStyleCnt="0">
        <dgm:presLayoutVars>
          <dgm:dir/>
          <dgm:resizeHandles val="exact"/>
        </dgm:presLayoutVars>
      </dgm:prSet>
      <dgm:spPr/>
    </dgm:pt>
    <dgm:pt modelId="{C9B5788D-147F-4D15-8EE9-E7910E831902}" type="pres">
      <dgm:prSet presAssocID="{79325C8F-50D6-4EA3-8CB6-5007F4A85FC1}" presName="node" presStyleLbl="node1" presStyleIdx="0" presStyleCnt="3" custLinFactNeighborX="-836" custLinFactNeighborY="-57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E11972-52B1-4279-B804-6FADA1D64FD4}" type="pres">
      <dgm:prSet presAssocID="{23862C1F-C8DD-401F-BEDE-5E77A8DEB52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FD96FA1-8029-4A67-B071-193A7013B0AE}" type="pres">
      <dgm:prSet presAssocID="{23862C1F-C8DD-401F-BEDE-5E77A8DEB52D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9818A46F-9336-4C67-B682-379F2B03C373}" type="pres">
      <dgm:prSet presAssocID="{191C56A9-BA25-437E-8992-CB6B16B550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844565-6C47-4DFA-8519-9B62C7303C47}" type="pres">
      <dgm:prSet presAssocID="{1DDF63A4-3E9D-404A-BAB0-1E78B75F37DA}" presName="sibTrans" presStyleLbl="sibTrans2D1" presStyleIdx="1" presStyleCnt="2"/>
      <dgm:spPr/>
      <dgm:t>
        <a:bodyPr/>
        <a:lstStyle/>
        <a:p>
          <a:endParaRPr lang="es-ES"/>
        </a:p>
      </dgm:t>
    </dgm:pt>
    <dgm:pt modelId="{99BA9B47-450F-408A-A022-11F61804B555}" type="pres">
      <dgm:prSet presAssocID="{1DDF63A4-3E9D-404A-BAB0-1E78B75F37DA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8457903-1045-45F3-960C-0F4ABC0D5853}" type="pres">
      <dgm:prSet presAssocID="{49C7EF22-238F-4478-A4B7-34B53A1AFF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73A227-A7C6-440B-BF3A-5464B539F35B}" type="presOf" srcId="{0E49343A-226C-4D79-AF10-1387FF634A1F}" destId="{9C7D1647-D44A-4AB2-A1E4-6DAA8733270E}" srcOrd="0" destOrd="0" presId="urn:microsoft.com/office/officeart/2005/8/layout/process1"/>
    <dgm:cxn modelId="{C0679F19-2354-458C-911A-BDA3DEA0CA7C}" type="presOf" srcId="{1DDF63A4-3E9D-404A-BAB0-1E78B75F37DA}" destId="{99BA9B47-450F-408A-A022-11F61804B555}" srcOrd="1" destOrd="0" presId="urn:microsoft.com/office/officeart/2005/8/layout/process1"/>
    <dgm:cxn modelId="{A92624F5-9830-4C38-B0AD-7CBBA49422A7}" srcId="{0E49343A-226C-4D79-AF10-1387FF634A1F}" destId="{49C7EF22-238F-4478-A4B7-34B53A1AFF8C}" srcOrd="2" destOrd="0" parTransId="{3CBD9543-230C-4879-BAD2-0CA6000C9E6E}" sibTransId="{E188B844-A0DF-427B-94D2-D1B8D0C1DB99}"/>
    <dgm:cxn modelId="{B0DCA789-DF41-4763-8516-A6BCB1F88F84}" type="presOf" srcId="{23862C1F-C8DD-401F-BEDE-5E77A8DEB52D}" destId="{7FD96FA1-8029-4A67-B071-193A7013B0AE}" srcOrd="1" destOrd="0" presId="urn:microsoft.com/office/officeart/2005/8/layout/process1"/>
    <dgm:cxn modelId="{F59E1488-F1CB-449A-99D2-66EC8ED6C4A5}" type="presOf" srcId="{1DDF63A4-3E9D-404A-BAB0-1E78B75F37DA}" destId="{71844565-6C47-4DFA-8519-9B62C7303C47}" srcOrd="0" destOrd="0" presId="urn:microsoft.com/office/officeart/2005/8/layout/process1"/>
    <dgm:cxn modelId="{E94D46FF-CA62-4600-96D2-42514B141F4E}" type="presOf" srcId="{23862C1F-C8DD-401F-BEDE-5E77A8DEB52D}" destId="{5FE11972-52B1-4279-B804-6FADA1D64FD4}" srcOrd="0" destOrd="0" presId="urn:microsoft.com/office/officeart/2005/8/layout/process1"/>
    <dgm:cxn modelId="{386A7ACF-2C16-4474-A9AB-CB11C1163DA6}" type="presOf" srcId="{49C7EF22-238F-4478-A4B7-34B53A1AFF8C}" destId="{68457903-1045-45F3-960C-0F4ABC0D5853}" srcOrd="0" destOrd="0" presId="urn:microsoft.com/office/officeart/2005/8/layout/process1"/>
    <dgm:cxn modelId="{CB612AEA-C58D-4D79-ABEF-871C5E86170C}" srcId="{0E49343A-226C-4D79-AF10-1387FF634A1F}" destId="{191C56A9-BA25-437E-8992-CB6B16B550D1}" srcOrd="1" destOrd="0" parTransId="{3871F69E-D47E-4460-A5C6-58C6FBC74AC4}" sibTransId="{1DDF63A4-3E9D-404A-BAB0-1E78B75F37DA}"/>
    <dgm:cxn modelId="{D273F6F2-C3F0-4087-9C34-16BDDFD532C7}" type="presOf" srcId="{191C56A9-BA25-437E-8992-CB6B16B550D1}" destId="{9818A46F-9336-4C67-B682-379F2B03C373}" srcOrd="0" destOrd="0" presId="urn:microsoft.com/office/officeart/2005/8/layout/process1"/>
    <dgm:cxn modelId="{6EA109CE-C039-4EDC-9EF9-3166EFA39EBB}" srcId="{0E49343A-226C-4D79-AF10-1387FF634A1F}" destId="{79325C8F-50D6-4EA3-8CB6-5007F4A85FC1}" srcOrd="0" destOrd="0" parTransId="{BAE180FC-6132-4FDD-9292-ADCA1DC15F74}" sibTransId="{23862C1F-C8DD-401F-BEDE-5E77A8DEB52D}"/>
    <dgm:cxn modelId="{8F6F63D1-ABA5-4481-92D2-6822A41A9B04}" type="presOf" srcId="{79325C8F-50D6-4EA3-8CB6-5007F4A85FC1}" destId="{C9B5788D-147F-4D15-8EE9-E7910E831902}" srcOrd="0" destOrd="0" presId="urn:microsoft.com/office/officeart/2005/8/layout/process1"/>
    <dgm:cxn modelId="{ACD85F82-261F-4F91-9324-E6D07C854F22}" type="presParOf" srcId="{9C7D1647-D44A-4AB2-A1E4-6DAA8733270E}" destId="{C9B5788D-147F-4D15-8EE9-E7910E831902}" srcOrd="0" destOrd="0" presId="urn:microsoft.com/office/officeart/2005/8/layout/process1"/>
    <dgm:cxn modelId="{0879DE93-E81D-429E-AA91-9AC34A2B65EF}" type="presParOf" srcId="{9C7D1647-D44A-4AB2-A1E4-6DAA8733270E}" destId="{5FE11972-52B1-4279-B804-6FADA1D64FD4}" srcOrd="1" destOrd="0" presId="urn:microsoft.com/office/officeart/2005/8/layout/process1"/>
    <dgm:cxn modelId="{10E5E4A2-531F-46E6-AD1D-E0E228BCF9B4}" type="presParOf" srcId="{5FE11972-52B1-4279-B804-6FADA1D64FD4}" destId="{7FD96FA1-8029-4A67-B071-193A7013B0AE}" srcOrd="0" destOrd="0" presId="urn:microsoft.com/office/officeart/2005/8/layout/process1"/>
    <dgm:cxn modelId="{5E9D534A-4132-45EC-BA7F-3E3994786E7E}" type="presParOf" srcId="{9C7D1647-D44A-4AB2-A1E4-6DAA8733270E}" destId="{9818A46F-9336-4C67-B682-379F2B03C373}" srcOrd="2" destOrd="0" presId="urn:microsoft.com/office/officeart/2005/8/layout/process1"/>
    <dgm:cxn modelId="{1D5FB07A-BF0B-4C9D-8BA9-32E97A5BF075}" type="presParOf" srcId="{9C7D1647-D44A-4AB2-A1E4-6DAA8733270E}" destId="{71844565-6C47-4DFA-8519-9B62C7303C47}" srcOrd="3" destOrd="0" presId="urn:microsoft.com/office/officeart/2005/8/layout/process1"/>
    <dgm:cxn modelId="{CBD57EE0-CF77-4CFE-8BF3-C92F2F0095B9}" type="presParOf" srcId="{71844565-6C47-4DFA-8519-9B62C7303C47}" destId="{99BA9B47-450F-408A-A022-11F61804B555}" srcOrd="0" destOrd="0" presId="urn:microsoft.com/office/officeart/2005/8/layout/process1"/>
    <dgm:cxn modelId="{B338FC58-0E55-4C98-98DD-A9FCECB58CA3}" type="presParOf" srcId="{9C7D1647-D44A-4AB2-A1E4-6DAA8733270E}" destId="{68457903-1045-45F3-960C-0F4ABC0D585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49343A-226C-4D79-AF10-1387FF634A1F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79325C8F-50D6-4EA3-8CB6-5007F4A85FC1}">
      <dgm:prSet phldrT="[Texto]"/>
      <dgm:spPr/>
      <dgm:t>
        <a:bodyPr/>
        <a:lstStyle/>
        <a:p>
          <a:r>
            <a:rPr lang="es-SV" dirty="0"/>
            <a:t>El indicador de perdida anual esperada (PAE)</a:t>
          </a:r>
        </a:p>
      </dgm:t>
    </dgm:pt>
    <dgm:pt modelId="{BAE180FC-6132-4FDD-9292-ADCA1DC15F74}" type="parTrans" cxnId="{6EA109CE-C039-4EDC-9EF9-3166EFA39EBB}">
      <dgm:prSet/>
      <dgm:spPr/>
      <dgm:t>
        <a:bodyPr/>
        <a:lstStyle/>
        <a:p>
          <a:endParaRPr lang="es-SV"/>
        </a:p>
      </dgm:t>
    </dgm:pt>
    <dgm:pt modelId="{23862C1F-C8DD-401F-BEDE-5E77A8DEB52D}" type="sibTrans" cxnId="{6EA109CE-C039-4EDC-9EF9-3166EFA39EBB}">
      <dgm:prSet/>
      <dgm:spPr/>
      <dgm:t>
        <a:bodyPr/>
        <a:lstStyle/>
        <a:p>
          <a:endParaRPr lang="es-SV"/>
        </a:p>
      </dgm:t>
    </dgm:pt>
    <dgm:pt modelId="{191C56A9-BA25-437E-8992-CB6B16B550D1}">
      <dgm:prSet phldrT="[Texto]"/>
      <dgm:spPr/>
      <dgm:t>
        <a:bodyPr/>
        <a:lstStyle/>
        <a:p>
          <a:r>
            <a:rPr lang="es-SV" dirty="0"/>
            <a:t>De los sectores estratégicos más impactado por desastres</a:t>
          </a:r>
        </a:p>
      </dgm:t>
    </dgm:pt>
    <dgm:pt modelId="{3871F69E-D47E-4460-A5C6-58C6FBC74AC4}" type="parTrans" cxnId="{CB612AEA-C58D-4D79-ABEF-871C5E86170C}">
      <dgm:prSet/>
      <dgm:spPr/>
      <dgm:t>
        <a:bodyPr/>
        <a:lstStyle/>
        <a:p>
          <a:endParaRPr lang="es-SV"/>
        </a:p>
      </dgm:t>
    </dgm:pt>
    <dgm:pt modelId="{1DDF63A4-3E9D-404A-BAB0-1E78B75F37DA}" type="sibTrans" cxnId="{CB612AEA-C58D-4D79-ABEF-871C5E86170C}">
      <dgm:prSet/>
      <dgm:spPr/>
      <dgm:t>
        <a:bodyPr/>
        <a:lstStyle/>
        <a:p>
          <a:endParaRPr lang="es-SV"/>
        </a:p>
      </dgm:t>
    </dgm:pt>
    <dgm:pt modelId="{49C7EF22-238F-4478-A4B7-34B53A1AFF8C}">
      <dgm:prSet phldrT="[Texto]"/>
      <dgm:spPr/>
      <dgm:t>
        <a:bodyPr/>
        <a:lstStyle/>
        <a:p>
          <a:r>
            <a:rPr lang="es-SV" dirty="0"/>
            <a:t>Educación resulta con mayor probabilidad de afectaciones, con un 59% (MARN, 2017)</a:t>
          </a:r>
        </a:p>
      </dgm:t>
    </dgm:pt>
    <dgm:pt modelId="{3CBD9543-230C-4879-BAD2-0CA6000C9E6E}" type="parTrans" cxnId="{A92624F5-9830-4C38-B0AD-7CBBA49422A7}">
      <dgm:prSet/>
      <dgm:spPr/>
      <dgm:t>
        <a:bodyPr/>
        <a:lstStyle/>
        <a:p>
          <a:endParaRPr lang="es-SV"/>
        </a:p>
      </dgm:t>
    </dgm:pt>
    <dgm:pt modelId="{E188B844-A0DF-427B-94D2-D1B8D0C1DB99}" type="sibTrans" cxnId="{A92624F5-9830-4C38-B0AD-7CBBA49422A7}">
      <dgm:prSet/>
      <dgm:spPr/>
      <dgm:t>
        <a:bodyPr/>
        <a:lstStyle/>
        <a:p>
          <a:endParaRPr lang="es-SV"/>
        </a:p>
      </dgm:t>
    </dgm:pt>
    <dgm:pt modelId="{9C7D1647-D44A-4AB2-A1E4-6DAA8733270E}" type="pres">
      <dgm:prSet presAssocID="{0E49343A-226C-4D79-AF10-1387FF634A1F}" presName="Name0" presStyleCnt="0">
        <dgm:presLayoutVars>
          <dgm:dir/>
          <dgm:resizeHandles val="exact"/>
        </dgm:presLayoutVars>
      </dgm:prSet>
      <dgm:spPr/>
    </dgm:pt>
    <dgm:pt modelId="{C9B5788D-147F-4D15-8EE9-E7910E831902}" type="pres">
      <dgm:prSet presAssocID="{79325C8F-50D6-4EA3-8CB6-5007F4A85FC1}" presName="node" presStyleLbl="node1" presStyleIdx="0" presStyleCnt="3" custLinFactNeighborX="-836" custLinFactNeighborY="-57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E11972-52B1-4279-B804-6FADA1D64FD4}" type="pres">
      <dgm:prSet presAssocID="{23862C1F-C8DD-401F-BEDE-5E77A8DEB52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FD96FA1-8029-4A67-B071-193A7013B0AE}" type="pres">
      <dgm:prSet presAssocID="{23862C1F-C8DD-401F-BEDE-5E77A8DEB52D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9818A46F-9336-4C67-B682-379F2B03C373}" type="pres">
      <dgm:prSet presAssocID="{191C56A9-BA25-437E-8992-CB6B16B550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844565-6C47-4DFA-8519-9B62C7303C47}" type="pres">
      <dgm:prSet presAssocID="{1DDF63A4-3E9D-404A-BAB0-1E78B75F37DA}" presName="sibTrans" presStyleLbl="sibTrans2D1" presStyleIdx="1" presStyleCnt="2"/>
      <dgm:spPr/>
      <dgm:t>
        <a:bodyPr/>
        <a:lstStyle/>
        <a:p>
          <a:endParaRPr lang="es-ES"/>
        </a:p>
      </dgm:t>
    </dgm:pt>
    <dgm:pt modelId="{99BA9B47-450F-408A-A022-11F61804B555}" type="pres">
      <dgm:prSet presAssocID="{1DDF63A4-3E9D-404A-BAB0-1E78B75F37DA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8457903-1045-45F3-960C-0F4ABC0D5853}" type="pres">
      <dgm:prSet presAssocID="{49C7EF22-238F-4478-A4B7-34B53A1AFF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73A227-A7C6-440B-BF3A-5464B539F35B}" type="presOf" srcId="{0E49343A-226C-4D79-AF10-1387FF634A1F}" destId="{9C7D1647-D44A-4AB2-A1E4-6DAA8733270E}" srcOrd="0" destOrd="0" presId="urn:microsoft.com/office/officeart/2005/8/layout/process1"/>
    <dgm:cxn modelId="{C0679F19-2354-458C-911A-BDA3DEA0CA7C}" type="presOf" srcId="{1DDF63A4-3E9D-404A-BAB0-1E78B75F37DA}" destId="{99BA9B47-450F-408A-A022-11F61804B555}" srcOrd="1" destOrd="0" presId="urn:microsoft.com/office/officeart/2005/8/layout/process1"/>
    <dgm:cxn modelId="{A92624F5-9830-4C38-B0AD-7CBBA49422A7}" srcId="{0E49343A-226C-4D79-AF10-1387FF634A1F}" destId="{49C7EF22-238F-4478-A4B7-34B53A1AFF8C}" srcOrd="2" destOrd="0" parTransId="{3CBD9543-230C-4879-BAD2-0CA6000C9E6E}" sibTransId="{E188B844-A0DF-427B-94D2-D1B8D0C1DB99}"/>
    <dgm:cxn modelId="{B0DCA789-DF41-4763-8516-A6BCB1F88F84}" type="presOf" srcId="{23862C1F-C8DD-401F-BEDE-5E77A8DEB52D}" destId="{7FD96FA1-8029-4A67-B071-193A7013B0AE}" srcOrd="1" destOrd="0" presId="urn:microsoft.com/office/officeart/2005/8/layout/process1"/>
    <dgm:cxn modelId="{F59E1488-F1CB-449A-99D2-66EC8ED6C4A5}" type="presOf" srcId="{1DDF63A4-3E9D-404A-BAB0-1E78B75F37DA}" destId="{71844565-6C47-4DFA-8519-9B62C7303C47}" srcOrd="0" destOrd="0" presId="urn:microsoft.com/office/officeart/2005/8/layout/process1"/>
    <dgm:cxn modelId="{E94D46FF-CA62-4600-96D2-42514B141F4E}" type="presOf" srcId="{23862C1F-C8DD-401F-BEDE-5E77A8DEB52D}" destId="{5FE11972-52B1-4279-B804-6FADA1D64FD4}" srcOrd="0" destOrd="0" presId="urn:microsoft.com/office/officeart/2005/8/layout/process1"/>
    <dgm:cxn modelId="{386A7ACF-2C16-4474-A9AB-CB11C1163DA6}" type="presOf" srcId="{49C7EF22-238F-4478-A4B7-34B53A1AFF8C}" destId="{68457903-1045-45F3-960C-0F4ABC0D5853}" srcOrd="0" destOrd="0" presId="urn:microsoft.com/office/officeart/2005/8/layout/process1"/>
    <dgm:cxn modelId="{CB612AEA-C58D-4D79-ABEF-871C5E86170C}" srcId="{0E49343A-226C-4D79-AF10-1387FF634A1F}" destId="{191C56A9-BA25-437E-8992-CB6B16B550D1}" srcOrd="1" destOrd="0" parTransId="{3871F69E-D47E-4460-A5C6-58C6FBC74AC4}" sibTransId="{1DDF63A4-3E9D-404A-BAB0-1E78B75F37DA}"/>
    <dgm:cxn modelId="{D273F6F2-C3F0-4087-9C34-16BDDFD532C7}" type="presOf" srcId="{191C56A9-BA25-437E-8992-CB6B16B550D1}" destId="{9818A46F-9336-4C67-B682-379F2B03C373}" srcOrd="0" destOrd="0" presId="urn:microsoft.com/office/officeart/2005/8/layout/process1"/>
    <dgm:cxn modelId="{6EA109CE-C039-4EDC-9EF9-3166EFA39EBB}" srcId="{0E49343A-226C-4D79-AF10-1387FF634A1F}" destId="{79325C8F-50D6-4EA3-8CB6-5007F4A85FC1}" srcOrd="0" destOrd="0" parTransId="{BAE180FC-6132-4FDD-9292-ADCA1DC15F74}" sibTransId="{23862C1F-C8DD-401F-BEDE-5E77A8DEB52D}"/>
    <dgm:cxn modelId="{8F6F63D1-ABA5-4481-92D2-6822A41A9B04}" type="presOf" srcId="{79325C8F-50D6-4EA3-8CB6-5007F4A85FC1}" destId="{C9B5788D-147F-4D15-8EE9-E7910E831902}" srcOrd="0" destOrd="0" presId="urn:microsoft.com/office/officeart/2005/8/layout/process1"/>
    <dgm:cxn modelId="{ACD85F82-261F-4F91-9324-E6D07C854F22}" type="presParOf" srcId="{9C7D1647-D44A-4AB2-A1E4-6DAA8733270E}" destId="{C9B5788D-147F-4D15-8EE9-E7910E831902}" srcOrd="0" destOrd="0" presId="urn:microsoft.com/office/officeart/2005/8/layout/process1"/>
    <dgm:cxn modelId="{0879DE93-E81D-429E-AA91-9AC34A2B65EF}" type="presParOf" srcId="{9C7D1647-D44A-4AB2-A1E4-6DAA8733270E}" destId="{5FE11972-52B1-4279-B804-6FADA1D64FD4}" srcOrd="1" destOrd="0" presId="urn:microsoft.com/office/officeart/2005/8/layout/process1"/>
    <dgm:cxn modelId="{10E5E4A2-531F-46E6-AD1D-E0E228BCF9B4}" type="presParOf" srcId="{5FE11972-52B1-4279-B804-6FADA1D64FD4}" destId="{7FD96FA1-8029-4A67-B071-193A7013B0AE}" srcOrd="0" destOrd="0" presId="urn:microsoft.com/office/officeart/2005/8/layout/process1"/>
    <dgm:cxn modelId="{5E9D534A-4132-45EC-BA7F-3E3994786E7E}" type="presParOf" srcId="{9C7D1647-D44A-4AB2-A1E4-6DAA8733270E}" destId="{9818A46F-9336-4C67-B682-379F2B03C373}" srcOrd="2" destOrd="0" presId="urn:microsoft.com/office/officeart/2005/8/layout/process1"/>
    <dgm:cxn modelId="{1D5FB07A-BF0B-4C9D-8BA9-32E97A5BF075}" type="presParOf" srcId="{9C7D1647-D44A-4AB2-A1E4-6DAA8733270E}" destId="{71844565-6C47-4DFA-8519-9B62C7303C47}" srcOrd="3" destOrd="0" presId="urn:microsoft.com/office/officeart/2005/8/layout/process1"/>
    <dgm:cxn modelId="{CBD57EE0-CF77-4CFE-8BF3-C92F2F0095B9}" type="presParOf" srcId="{71844565-6C47-4DFA-8519-9B62C7303C47}" destId="{99BA9B47-450F-408A-A022-11F61804B555}" srcOrd="0" destOrd="0" presId="urn:microsoft.com/office/officeart/2005/8/layout/process1"/>
    <dgm:cxn modelId="{B338FC58-0E55-4C98-98DD-A9FCECB58CA3}" type="presParOf" srcId="{9C7D1647-D44A-4AB2-A1E4-6DAA8733270E}" destId="{68457903-1045-45F3-960C-0F4ABC0D585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FCAE81-2AD6-4FF4-9C1F-E6FFB3633E4C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SV"/>
        </a:p>
      </dgm:t>
    </dgm:pt>
    <dgm:pt modelId="{FB25A585-BD43-48C7-BAF0-FB4F485C8197}">
      <dgm:prSet phldrT="[Texto]" custT="1"/>
      <dgm:spPr/>
      <dgm:t>
        <a:bodyPr/>
        <a:lstStyle/>
        <a:p>
          <a:pPr>
            <a:buNone/>
          </a:pPr>
          <a:r>
            <a:rPr lang="es-MX" sz="2400" dirty="0"/>
            <a:t>Desastres en la comunidad</a:t>
          </a:r>
          <a:endParaRPr lang="es-SV" sz="2400" dirty="0"/>
        </a:p>
      </dgm:t>
    </dgm:pt>
    <dgm:pt modelId="{D1C46A6E-FD84-46B1-B2AE-F5F43DB0D1C8}" type="parTrans" cxnId="{B8CDB8A1-F721-4A8F-816B-B7F1E19EFFB7}">
      <dgm:prSet/>
      <dgm:spPr/>
      <dgm:t>
        <a:bodyPr/>
        <a:lstStyle/>
        <a:p>
          <a:endParaRPr lang="es-SV" sz="2400"/>
        </a:p>
      </dgm:t>
    </dgm:pt>
    <dgm:pt modelId="{AD4DECEE-E742-42C8-B2BD-0BBB9DDF4831}" type="sibTrans" cxnId="{B8CDB8A1-F721-4A8F-816B-B7F1E19EFFB7}">
      <dgm:prSet/>
      <dgm:spPr/>
      <dgm:t>
        <a:bodyPr/>
        <a:lstStyle/>
        <a:p>
          <a:endParaRPr lang="es-SV" sz="2400"/>
        </a:p>
      </dgm:t>
    </dgm:pt>
    <dgm:pt modelId="{34D5AB15-2BC8-4F57-B3D9-65246705BB68}">
      <dgm:prSet phldrT="[Texto]" custT="1"/>
      <dgm:spPr/>
      <dgm:t>
        <a:bodyPr/>
        <a:lstStyle/>
        <a:p>
          <a:pPr>
            <a:buFontTx/>
            <a:buNone/>
          </a:pPr>
          <a:r>
            <a:rPr lang="es-MX" sz="2400" dirty="0"/>
            <a:t>+ Pobreza</a:t>
          </a:r>
          <a:endParaRPr lang="es-SV" sz="2400" dirty="0"/>
        </a:p>
      </dgm:t>
    </dgm:pt>
    <dgm:pt modelId="{AEA12581-D731-4207-B547-E5D7B58BD87F}" type="parTrans" cxnId="{BD807E89-46F3-47AB-A3BB-13F92A8A5DC1}">
      <dgm:prSet custT="1"/>
      <dgm:spPr/>
      <dgm:t>
        <a:bodyPr/>
        <a:lstStyle/>
        <a:p>
          <a:endParaRPr lang="es-SV" sz="1100"/>
        </a:p>
      </dgm:t>
    </dgm:pt>
    <dgm:pt modelId="{3E8160B0-1FB2-44BF-9671-A740CD135D60}" type="sibTrans" cxnId="{BD807E89-46F3-47AB-A3BB-13F92A8A5DC1}">
      <dgm:prSet/>
      <dgm:spPr/>
      <dgm:t>
        <a:bodyPr/>
        <a:lstStyle/>
        <a:p>
          <a:endParaRPr lang="es-SV" sz="2400"/>
        </a:p>
      </dgm:t>
    </dgm:pt>
    <dgm:pt modelId="{81C9A640-DE81-4B34-A97E-5795BDDFFAF8}">
      <dgm:prSet phldrT="[Texto]" custT="1"/>
      <dgm:spPr/>
      <dgm:t>
        <a:bodyPr/>
        <a:lstStyle/>
        <a:p>
          <a:pPr>
            <a:buFontTx/>
            <a:buNone/>
          </a:pPr>
          <a:r>
            <a:rPr lang="es-MX" sz="2400" dirty="0"/>
            <a:t>+ Inseguridad alimentaría</a:t>
          </a:r>
          <a:endParaRPr lang="es-SV" sz="2400" dirty="0"/>
        </a:p>
      </dgm:t>
    </dgm:pt>
    <dgm:pt modelId="{176C2D8F-F39A-4DAB-B53A-1E2547F325DD}" type="parTrans" cxnId="{1DB4F412-E9D5-4E8A-B530-C6BC0842A25B}">
      <dgm:prSet custT="1"/>
      <dgm:spPr/>
      <dgm:t>
        <a:bodyPr/>
        <a:lstStyle/>
        <a:p>
          <a:endParaRPr lang="es-SV" sz="1100"/>
        </a:p>
      </dgm:t>
    </dgm:pt>
    <dgm:pt modelId="{E7F6A20E-2D15-49D3-8183-F451B1F60B17}" type="sibTrans" cxnId="{1DB4F412-E9D5-4E8A-B530-C6BC0842A25B}">
      <dgm:prSet/>
      <dgm:spPr/>
      <dgm:t>
        <a:bodyPr/>
        <a:lstStyle/>
        <a:p>
          <a:endParaRPr lang="es-SV" sz="2400"/>
        </a:p>
      </dgm:t>
    </dgm:pt>
    <dgm:pt modelId="{E42440BE-F7A4-4CD7-AD29-519622E8281C}">
      <dgm:prSet phldrT="[Texto]" custT="1"/>
      <dgm:spPr/>
      <dgm:t>
        <a:bodyPr/>
        <a:lstStyle/>
        <a:p>
          <a:pPr>
            <a:buFontTx/>
            <a:buNone/>
          </a:pPr>
          <a:r>
            <a:rPr lang="es-MX" sz="2400" dirty="0"/>
            <a:t>+ Insalubridad</a:t>
          </a:r>
          <a:endParaRPr lang="es-SV" sz="2400" dirty="0"/>
        </a:p>
      </dgm:t>
    </dgm:pt>
    <dgm:pt modelId="{EF53C786-A8C7-447E-9A10-50E3CE1B1362}" type="parTrans" cxnId="{447F9CDF-C9F6-40BF-A2F7-C3E1DBF40BD5}">
      <dgm:prSet custT="1"/>
      <dgm:spPr/>
      <dgm:t>
        <a:bodyPr/>
        <a:lstStyle/>
        <a:p>
          <a:endParaRPr lang="es-SV" sz="1100"/>
        </a:p>
      </dgm:t>
    </dgm:pt>
    <dgm:pt modelId="{D470C84B-5B36-47C4-8BAC-77B38EF2C821}" type="sibTrans" cxnId="{447F9CDF-C9F6-40BF-A2F7-C3E1DBF40BD5}">
      <dgm:prSet/>
      <dgm:spPr/>
      <dgm:t>
        <a:bodyPr/>
        <a:lstStyle/>
        <a:p>
          <a:endParaRPr lang="es-SV" sz="2400"/>
        </a:p>
      </dgm:t>
    </dgm:pt>
    <dgm:pt modelId="{D261567D-238A-4ADF-A4D2-846C15F52396}">
      <dgm:prSet phldrT="[Texto]" custT="1"/>
      <dgm:spPr/>
      <dgm:t>
        <a:bodyPr/>
        <a:lstStyle/>
        <a:p>
          <a:pPr>
            <a:buFontTx/>
            <a:buNone/>
          </a:pPr>
          <a:r>
            <a:rPr lang="es-MX" sz="2400" dirty="0"/>
            <a:t>+ Recarga de las tareas reproductivas a las mujeres</a:t>
          </a:r>
          <a:endParaRPr lang="es-SV" sz="2400" dirty="0"/>
        </a:p>
      </dgm:t>
    </dgm:pt>
    <dgm:pt modelId="{E513DC81-64FA-4F94-8DA2-1A7A95E1E6B5}" type="parTrans" cxnId="{01B65721-E0A7-461F-96A2-F39138D96384}">
      <dgm:prSet custT="1"/>
      <dgm:spPr/>
      <dgm:t>
        <a:bodyPr/>
        <a:lstStyle/>
        <a:p>
          <a:endParaRPr lang="es-SV" sz="1100"/>
        </a:p>
      </dgm:t>
    </dgm:pt>
    <dgm:pt modelId="{1A0B90AA-11F9-4D21-ACD9-A528C67D4913}" type="sibTrans" cxnId="{01B65721-E0A7-461F-96A2-F39138D96384}">
      <dgm:prSet/>
      <dgm:spPr/>
      <dgm:t>
        <a:bodyPr/>
        <a:lstStyle/>
        <a:p>
          <a:endParaRPr lang="es-SV" sz="2400"/>
        </a:p>
      </dgm:t>
    </dgm:pt>
    <dgm:pt modelId="{A1F7E41A-AFD7-4AF7-B18B-38672EBDC2C5}">
      <dgm:prSet phldrT="[Texto]" custT="1"/>
      <dgm:spPr/>
      <dgm:t>
        <a:bodyPr/>
        <a:lstStyle/>
        <a:p>
          <a:pPr>
            <a:buFontTx/>
            <a:buNone/>
          </a:pPr>
          <a:r>
            <a:rPr lang="es-MX" sz="2400" dirty="0"/>
            <a:t>- Acceso a servicios públicos</a:t>
          </a:r>
          <a:endParaRPr lang="es-SV" sz="2400" dirty="0"/>
        </a:p>
      </dgm:t>
    </dgm:pt>
    <dgm:pt modelId="{F0A719B1-C247-4AF1-9515-729B36B65C29}" type="parTrans" cxnId="{1463CF0B-72CE-4BA2-BB39-166E54D4A3EF}">
      <dgm:prSet/>
      <dgm:spPr/>
      <dgm:t>
        <a:bodyPr/>
        <a:lstStyle/>
        <a:p>
          <a:endParaRPr lang="es-SV"/>
        </a:p>
      </dgm:t>
    </dgm:pt>
    <dgm:pt modelId="{950AC932-DEBC-44F0-B6AF-94AE084354C6}" type="sibTrans" cxnId="{1463CF0B-72CE-4BA2-BB39-166E54D4A3EF}">
      <dgm:prSet/>
      <dgm:spPr/>
      <dgm:t>
        <a:bodyPr/>
        <a:lstStyle/>
        <a:p>
          <a:endParaRPr lang="es-SV"/>
        </a:p>
      </dgm:t>
    </dgm:pt>
    <dgm:pt modelId="{4B11C766-A6B9-42E8-89D8-63B1C34496B6}" type="pres">
      <dgm:prSet presAssocID="{4EFCAE81-2AD6-4FF4-9C1F-E6FFB3633E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1A935A-AD12-4771-97A0-779EF14451BB}" type="pres">
      <dgm:prSet presAssocID="{FB25A585-BD43-48C7-BAF0-FB4F485C8197}" presName="node" presStyleLbl="node1" presStyleIdx="0" presStyleCnt="1" custScaleY="167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203D4B-3D24-42B8-9D1C-FD64A4F2CC40}" type="presOf" srcId="{34D5AB15-2BC8-4F57-B3D9-65246705BB68}" destId="{D01A935A-AD12-4771-97A0-779EF14451BB}" srcOrd="0" destOrd="1" presId="urn:microsoft.com/office/officeart/2005/8/layout/cycle7"/>
    <dgm:cxn modelId="{7EEF9779-32DF-4C90-8154-F8F8279E927C}" type="presOf" srcId="{FB25A585-BD43-48C7-BAF0-FB4F485C8197}" destId="{D01A935A-AD12-4771-97A0-779EF14451BB}" srcOrd="0" destOrd="0" presId="urn:microsoft.com/office/officeart/2005/8/layout/cycle7"/>
    <dgm:cxn modelId="{447F9CDF-C9F6-40BF-A2F7-C3E1DBF40BD5}" srcId="{FB25A585-BD43-48C7-BAF0-FB4F485C8197}" destId="{E42440BE-F7A4-4CD7-AD29-519622E8281C}" srcOrd="2" destOrd="0" parTransId="{EF53C786-A8C7-447E-9A10-50E3CE1B1362}" sibTransId="{D470C84B-5B36-47C4-8BAC-77B38EF2C821}"/>
    <dgm:cxn modelId="{01032010-5DF6-4CD2-A6A9-6209888CD86B}" type="presOf" srcId="{E42440BE-F7A4-4CD7-AD29-519622E8281C}" destId="{D01A935A-AD12-4771-97A0-779EF14451BB}" srcOrd="0" destOrd="3" presId="urn:microsoft.com/office/officeart/2005/8/layout/cycle7"/>
    <dgm:cxn modelId="{80939CB5-576E-4632-829A-D6FF0B879257}" type="presOf" srcId="{D261567D-238A-4ADF-A4D2-846C15F52396}" destId="{D01A935A-AD12-4771-97A0-779EF14451BB}" srcOrd="0" destOrd="4" presId="urn:microsoft.com/office/officeart/2005/8/layout/cycle7"/>
    <dgm:cxn modelId="{19DAFAF2-2A76-4168-8550-FAB6CD15766D}" type="presOf" srcId="{4EFCAE81-2AD6-4FF4-9C1F-E6FFB3633E4C}" destId="{4B11C766-A6B9-42E8-89D8-63B1C34496B6}" srcOrd="0" destOrd="0" presId="urn:microsoft.com/office/officeart/2005/8/layout/cycle7"/>
    <dgm:cxn modelId="{B8CDB8A1-F721-4A8F-816B-B7F1E19EFFB7}" srcId="{4EFCAE81-2AD6-4FF4-9C1F-E6FFB3633E4C}" destId="{FB25A585-BD43-48C7-BAF0-FB4F485C8197}" srcOrd="0" destOrd="0" parTransId="{D1C46A6E-FD84-46B1-B2AE-F5F43DB0D1C8}" sibTransId="{AD4DECEE-E742-42C8-B2BD-0BBB9DDF4831}"/>
    <dgm:cxn modelId="{B809B77E-48AB-47E5-97F8-87710A855114}" type="presOf" srcId="{81C9A640-DE81-4B34-A97E-5795BDDFFAF8}" destId="{D01A935A-AD12-4771-97A0-779EF14451BB}" srcOrd="0" destOrd="2" presId="urn:microsoft.com/office/officeart/2005/8/layout/cycle7"/>
    <dgm:cxn modelId="{BD807E89-46F3-47AB-A3BB-13F92A8A5DC1}" srcId="{FB25A585-BD43-48C7-BAF0-FB4F485C8197}" destId="{34D5AB15-2BC8-4F57-B3D9-65246705BB68}" srcOrd="0" destOrd="0" parTransId="{AEA12581-D731-4207-B547-E5D7B58BD87F}" sibTransId="{3E8160B0-1FB2-44BF-9671-A740CD135D60}"/>
    <dgm:cxn modelId="{01B65721-E0A7-461F-96A2-F39138D96384}" srcId="{FB25A585-BD43-48C7-BAF0-FB4F485C8197}" destId="{D261567D-238A-4ADF-A4D2-846C15F52396}" srcOrd="3" destOrd="0" parTransId="{E513DC81-64FA-4F94-8DA2-1A7A95E1E6B5}" sibTransId="{1A0B90AA-11F9-4D21-ACD9-A528C67D4913}"/>
    <dgm:cxn modelId="{1DB4F412-E9D5-4E8A-B530-C6BC0842A25B}" srcId="{FB25A585-BD43-48C7-BAF0-FB4F485C8197}" destId="{81C9A640-DE81-4B34-A97E-5795BDDFFAF8}" srcOrd="1" destOrd="0" parTransId="{176C2D8F-F39A-4DAB-B53A-1E2547F325DD}" sibTransId="{E7F6A20E-2D15-49D3-8183-F451B1F60B17}"/>
    <dgm:cxn modelId="{1463CF0B-72CE-4BA2-BB39-166E54D4A3EF}" srcId="{FB25A585-BD43-48C7-BAF0-FB4F485C8197}" destId="{A1F7E41A-AFD7-4AF7-B18B-38672EBDC2C5}" srcOrd="4" destOrd="0" parTransId="{F0A719B1-C247-4AF1-9515-729B36B65C29}" sibTransId="{950AC932-DEBC-44F0-B6AF-94AE084354C6}"/>
    <dgm:cxn modelId="{AA236EF5-B2B5-40E9-A745-14A816577CCF}" type="presOf" srcId="{A1F7E41A-AFD7-4AF7-B18B-38672EBDC2C5}" destId="{D01A935A-AD12-4771-97A0-779EF14451BB}" srcOrd="0" destOrd="5" presId="urn:microsoft.com/office/officeart/2005/8/layout/cycle7"/>
    <dgm:cxn modelId="{B31171F9-1100-479C-850F-3B0F532AD193}" type="presParOf" srcId="{4B11C766-A6B9-42E8-89D8-63B1C34496B6}" destId="{D01A935A-AD12-4771-97A0-779EF14451B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0436CC-974F-4A2C-A9B6-415CB8DBABC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SV"/>
        </a:p>
      </dgm:t>
    </dgm:pt>
    <dgm:pt modelId="{084FF702-C76E-440A-90D8-CF3A321BDD08}">
      <dgm:prSet phldrT="[Texto]" custT="1"/>
      <dgm:spPr/>
      <dgm:t>
        <a:bodyPr/>
        <a:lstStyle/>
        <a:p>
          <a:r>
            <a:rPr lang="es-SV" sz="1200" b="1" dirty="0"/>
            <a:t>Noción de Seguridad</a:t>
          </a:r>
        </a:p>
      </dgm:t>
    </dgm:pt>
    <dgm:pt modelId="{91168125-7E17-4AA1-BC0B-14C8F7383087}" type="parTrans" cxnId="{75C9B5EF-211F-4400-8CA9-5B164C741B62}">
      <dgm:prSet/>
      <dgm:spPr/>
      <dgm:t>
        <a:bodyPr/>
        <a:lstStyle/>
        <a:p>
          <a:endParaRPr lang="es-SV"/>
        </a:p>
      </dgm:t>
    </dgm:pt>
    <dgm:pt modelId="{5595B965-6EFD-4968-8C0D-7BF4D7B81F70}" type="sibTrans" cxnId="{75C9B5EF-211F-4400-8CA9-5B164C741B62}">
      <dgm:prSet/>
      <dgm:spPr/>
      <dgm:t>
        <a:bodyPr/>
        <a:lstStyle/>
        <a:p>
          <a:endParaRPr lang="es-SV"/>
        </a:p>
      </dgm:t>
    </dgm:pt>
    <dgm:pt modelId="{2AB7C0EC-C5C4-4B2D-A31E-788542DF05F0}">
      <dgm:prSet phldrT="[Texto]" custT="1"/>
      <dgm:spPr/>
      <dgm:t>
        <a:bodyPr/>
        <a:lstStyle/>
        <a:p>
          <a:r>
            <a:rPr lang="es-SV" sz="1200" b="1" dirty="0"/>
            <a:t>Gestión de la Emergencia</a:t>
          </a:r>
        </a:p>
      </dgm:t>
    </dgm:pt>
    <dgm:pt modelId="{0B364323-AE3D-4E80-A0C2-894A88DB39FD}" type="parTrans" cxnId="{FBAB9190-B24C-4B0D-890B-2D156457D843}">
      <dgm:prSet/>
      <dgm:spPr/>
      <dgm:t>
        <a:bodyPr/>
        <a:lstStyle/>
        <a:p>
          <a:endParaRPr lang="es-SV"/>
        </a:p>
      </dgm:t>
    </dgm:pt>
    <dgm:pt modelId="{7AA08001-F666-4F71-91CC-D821E28C37AA}" type="sibTrans" cxnId="{FBAB9190-B24C-4B0D-890B-2D156457D843}">
      <dgm:prSet/>
      <dgm:spPr/>
      <dgm:t>
        <a:bodyPr/>
        <a:lstStyle/>
        <a:p>
          <a:endParaRPr lang="es-SV"/>
        </a:p>
      </dgm:t>
    </dgm:pt>
    <dgm:pt modelId="{EA2BB146-4C23-4F09-9361-FB5F0608A1B9}">
      <dgm:prSet phldrT="[Texto]" custT="1"/>
      <dgm:spPr/>
      <dgm:t>
        <a:bodyPr/>
        <a:lstStyle/>
        <a:p>
          <a:r>
            <a:rPr lang="es-SV" sz="1200" b="1" dirty="0"/>
            <a:t>Reconstrucción y Progreso</a:t>
          </a:r>
        </a:p>
      </dgm:t>
    </dgm:pt>
    <dgm:pt modelId="{A0607DAE-79FB-4582-AEED-C3A727E350C4}" type="parTrans" cxnId="{BAD2FC3A-505B-4B70-867D-055F99CCB4A6}">
      <dgm:prSet/>
      <dgm:spPr/>
      <dgm:t>
        <a:bodyPr/>
        <a:lstStyle/>
        <a:p>
          <a:endParaRPr lang="es-SV"/>
        </a:p>
      </dgm:t>
    </dgm:pt>
    <dgm:pt modelId="{E4919D5C-92B0-4B59-89A3-F7751B8DD919}" type="sibTrans" cxnId="{BAD2FC3A-505B-4B70-867D-055F99CCB4A6}">
      <dgm:prSet/>
      <dgm:spPr/>
      <dgm:t>
        <a:bodyPr/>
        <a:lstStyle/>
        <a:p>
          <a:endParaRPr lang="es-SV"/>
        </a:p>
      </dgm:t>
    </dgm:pt>
    <dgm:pt modelId="{402816CC-D09A-4F0E-A827-440E3EB53AD4}">
      <dgm:prSet phldrT="[Texto]" custT="1"/>
      <dgm:spPr/>
      <dgm:t>
        <a:bodyPr/>
        <a:lstStyle/>
        <a:p>
          <a:r>
            <a:rPr lang="es-SV" sz="1200" b="1" dirty="0"/>
            <a:t>Gestión de Riesgos a Desastres</a:t>
          </a:r>
        </a:p>
      </dgm:t>
    </dgm:pt>
    <dgm:pt modelId="{33EE9FE0-27D8-4061-BC6C-947301B374BC}" type="parTrans" cxnId="{FCBB7203-32EC-443D-882C-AD9C83969860}">
      <dgm:prSet/>
      <dgm:spPr/>
      <dgm:t>
        <a:bodyPr/>
        <a:lstStyle/>
        <a:p>
          <a:endParaRPr lang="es-SV"/>
        </a:p>
      </dgm:t>
    </dgm:pt>
    <dgm:pt modelId="{9050C46F-DA32-4555-AD9A-7E696E9591E6}" type="sibTrans" cxnId="{FCBB7203-32EC-443D-882C-AD9C83969860}">
      <dgm:prSet/>
      <dgm:spPr/>
      <dgm:t>
        <a:bodyPr/>
        <a:lstStyle/>
        <a:p>
          <a:endParaRPr lang="es-SV"/>
        </a:p>
      </dgm:t>
    </dgm:pt>
    <dgm:pt modelId="{7BBCBFFF-D903-4651-81B9-1526CC18A2CB}">
      <dgm:prSet phldrT="[Texto]" custT="1"/>
      <dgm:spPr/>
      <dgm:t>
        <a:bodyPr/>
        <a:lstStyle/>
        <a:p>
          <a:r>
            <a:rPr lang="es-MX" sz="1200" b="1"/>
            <a:t>Gestión Integral de Riesgos a Desastres</a:t>
          </a:r>
          <a:endParaRPr lang="es-SV" sz="1200" b="1" dirty="0"/>
        </a:p>
      </dgm:t>
    </dgm:pt>
    <dgm:pt modelId="{C4EC61DC-0A72-418D-ABE8-0184164885CB}" type="parTrans" cxnId="{99CFB50F-5839-4A93-AFA6-EE4E16066522}">
      <dgm:prSet/>
      <dgm:spPr/>
      <dgm:t>
        <a:bodyPr/>
        <a:lstStyle/>
        <a:p>
          <a:endParaRPr lang="es-SV"/>
        </a:p>
      </dgm:t>
    </dgm:pt>
    <dgm:pt modelId="{6B482514-63CD-4D84-B7DF-7ABF0404481F}" type="sibTrans" cxnId="{99CFB50F-5839-4A93-AFA6-EE4E16066522}">
      <dgm:prSet/>
      <dgm:spPr/>
      <dgm:t>
        <a:bodyPr/>
        <a:lstStyle/>
        <a:p>
          <a:endParaRPr lang="es-SV"/>
        </a:p>
      </dgm:t>
    </dgm:pt>
    <dgm:pt modelId="{E5E39981-55EB-4265-932B-C75DF8110C3E}" type="pres">
      <dgm:prSet presAssocID="{FC0436CC-974F-4A2C-A9B6-415CB8DBABC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86D0F45-FF87-468C-922D-BBD3CCA08831}" type="pres">
      <dgm:prSet presAssocID="{084FF702-C76E-440A-90D8-CF3A321BDD08}" presName="Accent1" presStyleCnt="0"/>
      <dgm:spPr/>
    </dgm:pt>
    <dgm:pt modelId="{746BBCB6-5AD0-4F9C-8EFC-C4A52702A8F7}" type="pres">
      <dgm:prSet presAssocID="{084FF702-C76E-440A-90D8-CF3A321BDD08}" presName="Accent" presStyleLbl="node1" presStyleIdx="0" presStyleCnt="5"/>
      <dgm:spPr/>
    </dgm:pt>
    <dgm:pt modelId="{12F1963F-3B2F-4C8A-BAEE-022ACACFD695}" type="pres">
      <dgm:prSet presAssocID="{084FF702-C76E-440A-90D8-CF3A321BDD08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D2FCA0-4806-44D1-8137-87926FF93B38}" type="pres">
      <dgm:prSet presAssocID="{2AB7C0EC-C5C4-4B2D-A31E-788542DF05F0}" presName="Accent2" presStyleCnt="0"/>
      <dgm:spPr/>
    </dgm:pt>
    <dgm:pt modelId="{3CA973A6-B5EA-405C-B8BA-75A4691C0AFF}" type="pres">
      <dgm:prSet presAssocID="{2AB7C0EC-C5C4-4B2D-A31E-788542DF05F0}" presName="Accent" presStyleLbl="node1" presStyleIdx="1" presStyleCnt="5"/>
      <dgm:spPr/>
    </dgm:pt>
    <dgm:pt modelId="{CCF93BF9-3C4F-4ED2-9976-13F92C77B159}" type="pres">
      <dgm:prSet presAssocID="{2AB7C0EC-C5C4-4B2D-A31E-788542DF05F0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008017-2864-49D0-9066-E909B97508A9}" type="pres">
      <dgm:prSet presAssocID="{EA2BB146-4C23-4F09-9361-FB5F0608A1B9}" presName="Accent3" presStyleCnt="0"/>
      <dgm:spPr/>
    </dgm:pt>
    <dgm:pt modelId="{BEF058D0-B5AE-4421-93B8-C3FC20AA83B6}" type="pres">
      <dgm:prSet presAssocID="{EA2BB146-4C23-4F09-9361-FB5F0608A1B9}" presName="Accent" presStyleLbl="node1" presStyleIdx="2" presStyleCnt="5"/>
      <dgm:spPr/>
    </dgm:pt>
    <dgm:pt modelId="{B7904C1D-B32B-4EB6-91D5-A3F49D6E77CA}" type="pres">
      <dgm:prSet presAssocID="{EA2BB146-4C23-4F09-9361-FB5F0608A1B9}" presName="Parent3" presStyleLbl="revTx" presStyleIdx="2" presStyleCnt="5" custScaleX="1302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702FE6-77DB-4CED-B305-678EF3E7A3B4}" type="pres">
      <dgm:prSet presAssocID="{402816CC-D09A-4F0E-A827-440E3EB53AD4}" presName="Accent4" presStyleCnt="0"/>
      <dgm:spPr/>
    </dgm:pt>
    <dgm:pt modelId="{4199A66C-71DF-4101-8015-76B6DF507F24}" type="pres">
      <dgm:prSet presAssocID="{402816CC-D09A-4F0E-A827-440E3EB53AD4}" presName="Accent" presStyleLbl="node1" presStyleIdx="3" presStyleCnt="5"/>
      <dgm:spPr/>
    </dgm:pt>
    <dgm:pt modelId="{18277951-8431-4DFA-980A-033075CCD44C}" type="pres">
      <dgm:prSet presAssocID="{402816CC-D09A-4F0E-A827-440E3EB53AD4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4A5593-6D4F-4630-82A7-42DB5AD8826A}" type="pres">
      <dgm:prSet presAssocID="{7BBCBFFF-D903-4651-81B9-1526CC18A2CB}" presName="Accent5" presStyleCnt="0"/>
      <dgm:spPr/>
    </dgm:pt>
    <dgm:pt modelId="{210CA3B4-46FD-4BE1-8D1E-27BBC246B3D0}" type="pres">
      <dgm:prSet presAssocID="{7BBCBFFF-D903-4651-81B9-1526CC18A2CB}" presName="Accent" presStyleLbl="node1" presStyleIdx="4" presStyleCnt="5"/>
      <dgm:spPr/>
    </dgm:pt>
    <dgm:pt modelId="{6D2AA222-B385-44A5-A9A0-0E6F5E4B2404}" type="pres">
      <dgm:prSet presAssocID="{7BBCBFFF-D903-4651-81B9-1526CC18A2CB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C9B5EF-211F-4400-8CA9-5B164C741B62}" srcId="{FC0436CC-974F-4A2C-A9B6-415CB8DBABC8}" destId="{084FF702-C76E-440A-90D8-CF3A321BDD08}" srcOrd="0" destOrd="0" parTransId="{91168125-7E17-4AA1-BC0B-14C8F7383087}" sibTransId="{5595B965-6EFD-4968-8C0D-7BF4D7B81F70}"/>
    <dgm:cxn modelId="{5F41452C-B813-4998-9AB5-278977445DE9}" type="presOf" srcId="{EA2BB146-4C23-4F09-9361-FB5F0608A1B9}" destId="{B7904C1D-B32B-4EB6-91D5-A3F49D6E77CA}" srcOrd="0" destOrd="0" presId="urn:microsoft.com/office/officeart/2009/layout/CircleArrowProcess"/>
    <dgm:cxn modelId="{6D807A61-78F6-4A09-B362-A5FB1BA3CBD5}" type="presOf" srcId="{FC0436CC-974F-4A2C-A9B6-415CB8DBABC8}" destId="{E5E39981-55EB-4265-932B-C75DF8110C3E}" srcOrd="0" destOrd="0" presId="urn:microsoft.com/office/officeart/2009/layout/CircleArrowProcess"/>
    <dgm:cxn modelId="{EE8FFD81-97F7-4C8D-95C6-688BBE932AAB}" type="presOf" srcId="{084FF702-C76E-440A-90D8-CF3A321BDD08}" destId="{12F1963F-3B2F-4C8A-BAEE-022ACACFD695}" srcOrd="0" destOrd="0" presId="urn:microsoft.com/office/officeart/2009/layout/CircleArrowProcess"/>
    <dgm:cxn modelId="{FCBB7203-32EC-443D-882C-AD9C83969860}" srcId="{FC0436CC-974F-4A2C-A9B6-415CB8DBABC8}" destId="{402816CC-D09A-4F0E-A827-440E3EB53AD4}" srcOrd="3" destOrd="0" parTransId="{33EE9FE0-27D8-4061-BC6C-947301B374BC}" sibTransId="{9050C46F-DA32-4555-AD9A-7E696E9591E6}"/>
    <dgm:cxn modelId="{DC66BA96-533A-41B4-8BF6-0B74D6B1CDD0}" type="presOf" srcId="{2AB7C0EC-C5C4-4B2D-A31E-788542DF05F0}" destId="{CCF93BF9-3C4F-4ED2-9976-13F92C77B159}" srcOrd="0" destOrd="0" presId="urn:microsoft.com/office/officeart/2009/layout/CircleArrowProcess"/>
    <dgm:cxn modelId="{18EC0B98-8EF8-4E85-A596-5F61F71AEB3B}" type="presOf" srcId="{7BBCBFFF-D903-4651-81B9-1526CC18A2CB}" destId="{6D2AA222-B385-44A5-A9A0-0E6F5E4B2404}" srcOrd="0" destOrd="0" presId="urn:microsoft.com/office/officeart/2009/layout/CircleArrowProcess"/>
    <dgm:cxn modelId="{BAD2FC3A-505B-4B70-867D-055F99CCB4A6}" srcId="{FC0436CC-974F-4A2C-A9B6-415CB8DBABC8}" destId="{EA2BB146-4C23-4F09-9361-FB5F0608A1B9}" srcOrd="2" destOrd="0" parTransId="{A0607DAE-79FB-4582-AEED-C3A727E350C4}" sibTransId="{E4919D5C-92B0-4B59-89A3-F7751B8DD919}"/>
    <dgm:cxn modelId="{99CFB50F-5839-4A93-AFA6-EE4E16066522}" srcId="{FC0436CC-974F-4A2C-A9B6-415CB8DBABC8}" destId="{7BBCBFFF-D903-4651-81B9-1526CC18A2CB}" srcOrd="4" destOrd="0" parTransId="{C4EC61DC-0A72-418D-ABE8-0184164885CB}" sibTransId="{6B482514-63CD-4D84-B7DF-7ABF0404481F}"/>
    <dgm:cxn modelId="{FBAB9190-B24C-4B0D-890B-2D156457D843}" srcId="{FC0436CC-974F-4A2C-A9B6-415CB8DBABC8}" destId="{2AB7C0EC-C5C4-4B2D-A31E-788542DF05F0}" srcOrd="1" destOrd="0" parTransId="{0B364323-AE3D-4E80-A0C2-894A88DB39FD}" sibTransId="{7AA08001-F666-4F71-91CC-D821E28C37AA}"/>
    <dgm:cxn modelId="{0D4369D8-D486-4E7C-8AA6-C498CDF11E1B}" type="presOf" srcId="{402816CC-D09A-4F0E-A827-440E3EB53AD4}" destId="{18277951-8431-4DFA-980A-033075CCD44C}" srcOrd="0" destOrd="0" presId="urn:microsoft.com/office/officeart/2009/layout/CircleArrowProcess"/>
    <dgm:cxn modelId="{5F99B021-AA3E-43D2-A24D-CB8075BA3452}" type="presParOf" srcId="{E5E39981-55EB-4265-932B-C75DF8110C3E}" destId="{F86D0F45-FF87-468C-922D-BBD3CCA08831}" srcOrd="0" destOrd="0" presId="urn:microsoft.com/office/officeart/2009/layout/CircleArrowProcess"/>
    <dgm:cxn modelId="{9605C196-F06C-4E97-9CF2-674F21E3BE62}" type="presParOf" srcId="{F86D0F45-FF87-468C-922D-BBD3CCA08831}" destId="{746BBCB6-5AD0-4F9C-8EFC-C4A52702A8F7}" srcOrd="0" destOrd="0" presId="urn:microsoft.com/office/officeart/2009/layout/CircleArrowProcess"/>
    <dgm:cxn modelId="{73D36F8C-FD25-4A5C-8AE5-D3552E4BE277}" type="presParOf" srcId="{E5E39981-55EB-4265-932B-C75DF8110C3E}" destId="{12F1963F-3B2F-4C8A-BAEE-022ACACFD695}" srcOrd="1" destOrd="0" presId="urn:microsoft.com/office/officeart/2009/layout/CircleArrowProcess"/>
    <dgm:cxn modelId="{0AA56C77-9EB0-4FD4-A12D-375F6B84425D}" type="presParOf" srcId="{E5E39981-55EB-4265-932B-C75DF8110C3E}" destId="{C2D2FCA0-4806-44D1-8137-87926FF93B38}" srcOrd="2" destOrd="0" presId="urn:microsoft.com/office/officeart/2009/layout/CircleArrowProcess"/>
    <dgm:cxn modelId="{6B4A1498-D412-4F45-AF4F-D555F129DBA4}" type="presParOf" srcId="{C2D2FCA0-4806-44D1-8137-87926FF93B38}" destId="{3CA973A6-B5EA-405C-B8BA-75A4691C0AFF}" srcOrd="0" destOrd="0" presId="urn:microsoft.com/office/officeart/2009/layout/CircleArrowProcess"/>
    <dgm:cxn modelId="{B3EA71C7-4703-4093-B599-F8EA6B82429A}" type="presParOf" srcId="{E5E39981-55EB-4265-932B-C75DF8110C3E}" destId="{CCF93BF9-3C4F-4ED2-9976-13F92C77B159}" srcOrd="3" destOrd="0" presId="urn:microsoft.com/office/officeart/2009/layout/CircleArrowProcess"/>
    <dgm:cxn modelId="{0F8DFF63-75FA-4493-9078-1D336C74299A}" type="presParOf" srcId="{E5E39981-55EB-4265-932B-C75DF8110C3E}" destId="{FD008017-2864-49D0-9066-E909B97508A9}" srcOrd="4" destOrd="0" presId="urn:microsoft.com/office/officeart/2009/layout/CircleArrowProcess"/>
    <dgm:cxn modelId="{FF874107-2733-44CC-A5F4-E8ECE4AD1885}" type="presParOf" srcId="{FD008017-2864-49D0-9066-E909B97508A9}" destId="{BEF058D0-B5AE-4421-93B8-C3FC20AA83B6}" srcOrd="0" destOrd="0" presId="urn:microsoft.com/office/officeart/2009/layout/CircleArrowProcess"/>
    <dgm:cxn modelId="{535D4EF0-C3E4-4A4D-A51A-B8B1FCFAEF65}" type="presParOf" srcId="{E5E39981-55EB-4265-932B-C75DF8110C3E}" destId="{B7904C1D-B32B-4EB6-91D5-A3F49D6E77CA}" srcOrd="5" destOrd="0" presId="urn:microsoft.com/office/officeart/2009/layout/CircleArrowProcess"/>
    <dgm:cxn modelId="{0322A5ED-0207-4C1B-BD50-0E29813D1343}" type="presParOf" srcId="{E5E39981-55EB-4265-932B-C75DF8110C3E}" destId="{22702FE6-77DB-4CED-B305-678EF3E7A3B4}" srcOrd="6" destOrd="0" presId="urn:microsoft.com/office/officeart/2009/layout/CircleArrowProcess"/>
    <dgm:cxn modelId="{20A84104-B231-4D5C-A145-09EABE502A00}" type="presParOf" srcId="{22702FE6-77DB-4CED-B305-678EF3E7A3B4}" destId="{4199A66C-71DF-4101-8015-76B6DF507F24}" srcOrd="0" destOrd="0" presId="urn:microsoft.com/office/officeart/2009/layout/CircleArrowProcess"/>
    <dgm:cxn modelId="{7612900A-052B-4759-AF5E-06F5F4E5574F}" type="presParOf" srcId="{E5E39981-55EB-4265-932B-C75DF8110C3E}" destId="{18277951-8431-4DFA-980A-033075CCD44C}" srcOrd="7" destOrd="0" presId="urn:microsoft.com/office/officeart/2009/layout/CircleArrowProcess"/>
    <dgm:cxn modelId="{DFDAA118-57B1-423D-A19F-3D43AB8D5080}" type="presParOf" srcId="{E5E39981-55EB-4265-932B-C75DF8110C3E}" destId="{C44A5593-6D4F-4630-82A7-42DB5AD8826A}" srcOrd="8" destOrd="0" presId="urn:microsoft.com/office/officeart/2009/layout/CircleArrowProcess"/>
    <dgm:cxn modelId="{F02F1DE1-AB87-47C7-8D85-B161E6FF1C83}" type="presParOf" srcId="{C44A5593-6D4F-4630-82A7-42DB5AD8826A}" destId="{210CA3B4-46FD-4BE1-8D1E-27BBC246B3D0}" srcOrd="0" destOrd="0" presId="urn:microsoft.com/office/officeart/2009/layout/CircleArrowProcess"/>
    <dgm:cxn modelId="{DFFAB09D-68B9-4240-A715-1CB480CF86A3}" type="presParOf" srcId="{E5E39981-55EB-4265-932B-C75DF8110C3E}" destId="{6D2AA222-B385-44A5-A9A0-0E6F5E4B2404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2DD61B-7B95-40B4-B19D-A4411B556118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SV"/>
        </a:p>
      </dgm:t>
    </dgm:pt>
    <dgm:pt modelId="{A2DCE913-8715-483D-948B-D89798E26D12}">
      <dgm:prSet phldrT="[Texto]"/>
      <dgm:spPr/>
      <dgm:t>
        <a:bodyPr/>
        <a:lstStyle/>
        <a:p>
          <a:r>
            <a:rPr lang="es-MX" dirty="0"/>
            <a:t>Monitoreo Pluviométrico</a:t>
          </a:r>
          <a:endParaRPr lang="es-SV" dirty="0"/>
        </a:p>
      </dgm:t>
    </dgm:pt>
    <dgm:pt modelId="{CC68ED08-CC2C-474D-AC38-69A4999EE7BC}" type="parTrans" cxnId="{1E3E0FF5-D27E-46AE-AC49-32A70410B4FB}">
      <dgm:prSet/>
      <dgm:spPr/>
      <dgm:t>
        <a:bodyPr/>
        <a:lstStyle/>
        <a:p>
          <a:endParaRPr lang="es-SV"/>
        </a:p>
      </dgm:t>
    </dgm:pt>
    <dgm:pt modelId="{BA6073B1-24D1-44EB-B3C3-57211B3FD243}" type="sibTrans" cxnId="{1E3E0FF5-D27E-46AE-AC49-32A70410B4FB}">
      <dgm:prSet/>
      <dgm:spPr/>
      <dgm:t>
        <a:bodyPr/>
        <a:lstStyle/>
        <a:p>
          <a:endParaRPr lang="es-SV"/>
        </a:p>
      </dgm:t>
    </dgm:pt>
    <dgm:pt modelId="{A35F4408-D9A3-4D5B-B68C-49B2132924B0}">
      <dgm:prSet phldrT="[Texto]"/>
      <dgm:spPr/>
      <dgm:t>
        <a:bodyPr/>
        <a:lstStyle/>
        <a:p>
          <a:r>
            <a:rPr lang="es-MX" dirty="0"/>
            <a:t>Mide la precipitación</a:t>
          </a:r>
          <a:endParaRPr lang="es-SV" dirty="0"/>
        </a:p>
      </dgm:t>
    </dgm:pt>
    <dgm:pt modelId="{D39815FC-FBFB-459D-B615-A2181445B30B}" type="parTrans" cxnId="{1305E196-2387-4B98-9B3A-5CA8654B161D}">
      <dgm:prSet/>
      <dgm:spPr/>
      <dgm:t>
        <a:bodyPr/>
        <a:lstStyle/>
        <a:p>
          <a:endParaRPr lang="es-SV"/>
        </a:p>
      </dgm:t>
    </dgm:pt>
    <dgm:pt modelId="{D532827A-6567-46E6-A7D1-AE2E1E8BB260}" type="sibTrans" cxnId="{1305E196-2387-4B98-9B3A-5CA8654B161D}">
      <dgm:prSet/>
      <dgm:spPr/>
      <dgm:t>
        <a:bodyPr/>
        <a:lstStyle/>
        <a:p>
          <a:endParaRPr lang="es-SV"/>
        </a:p>
      </dgm:t>
    </dgm:pt>
    <dgm:pt modelId="{FD8D550E-7146-413D-BA32-D3024136D1B8}">
      <dgm:prSet phldrT="[Texto]"/>
      <dgm:spPr/>
      <dgm:t>
        <a:bodyPr/>
        <a:lstStyle/>
        <a:p>
          <a:r>
            <a:rPr lang="es-MX" dirty="0"/>
            <a:t>Monitoreo de pozos</a:t>
          </a:r>
          <a:endParaRPr lang="es-SV" dirty="0"/>
        </a:p>
      </dgm:t>
    </dgm:pt>
    <dgm:pt modelId="{930DCA49-0B70-4054-9479-1814FE0CBB6A}" type="parTrans" cxnId="{37CDF00B-617E-4E1F-9BA1-B579B68DA1AC}">
      <dgm:prSet/>
      <dgm:spPr/>
      <dgm:t>
        <a:bodyPr/>
        <a:lstStyle/>
        <a:p>
          <a:endParaRPr lang="es-SV"/>
        </a:p>
      </dgm:t>
    </dgm:pt>
    <dgm:pt modelId="{561E7E89-C532-4E6D-843D-3AA8DC60806A}" type="sibTrans" cxnId="{37CDF00B-617E-4E1F-9BA1-B579B68DA1AC}">
      <dgm:prSet/>
      <dgm:spPr/>
      <dgm:t>
        <a:bodyPr/>
        <a:lstStyle/>
        <a:p>
          <a:endParaRPr lang="es-SV"/>
        </a:p>
      </dgm:t>
    </dgm:pt>
    <dgm:pt modelId="{7A983FC1-2661-418C-982B-6151C9B3FF64}">
      <dgm:prSet phldrT="[Texto]"/>
      <dgm:spPr/>
      <dgm:t>
        <a:bodyPr/>
        <a:lstStyle/>
        <a:p>
          <a:r>
            <a:rPr lang="es-MX" dirty="0"/>
            <a:t>Mide la cantidad de agua en fuentes hídricas</a:t>
          </a:r>
          <a:endParaRPr lang="es-SV" dirty="0"/>
        </a:p>
      </dgm:t>
    </dgm:pt>
    <dgm:pt modelId="{BB4DCA21-7787-4BD6-81AE-39E36DADCE82}" type="parTrans" cxnId="{0D212DB5-77E3-4194-BB14-CDBE6ADEED20}">
      <dgm:prSet/>
      <dgm:spPr/>
      <dgm:t>
        <a:bodyPr/>
        <a:lstStyle/>
        <a:p>
          <a:endParaRPr lang="es-SV"/>
        </a:p>
      </dgm:t>
    </dgm:pt>
    <dgm:pt modelId="{5C6F4B0D-A5A8-49C7-90A8-9FC35723F2A3}" type="sibTrans" cxnId="{0D212DB5-77E3-4194-BB14-CDBE6ADEED20}">
      <dgm:prSet/>
      <dgm:spPr/>
      <dgm:t>
        <a:bodyPr/>
        <a:lstStyle/>
        <a:p>
          <a:endParaRPr lang="es-SV"/>
        </a:p>
      </dgm:t>
    </dgm:pt>
    <dgm:pt modelId="{767180C7-DA74-43C5-88D2-9B012C3307C7}">
      <dgm:prSet phldrT="[Texto]"/>
      <dgm:spPr/>
      <dgm:t>
        <a:bodyPr/>
        <a:lstStyle/>
        <a:p>
          <a:r>
            <a:rPr lang="es-MX" dirty="0"/>
            <a:t>Monitoreo Biofísico</a:t>
          </a:r>
          <a:endParaRPr lang="es-SV" dirty="0"/>
        </a:p>
      </dgm:t>
    </dgm:pt>
    <dgm:pt modelId="{A695F7F2-1806-4194-8996-A2341227D1C4}" type="parTrans" cxnId="{736FE804-E7E3-4A93-B86D-C1CFFAD94297}">
      <dgm:prSet/>
      <dgm:spPr/>
      <dgm:t>
        <a:bodyPr/>
        <a:lstStyle/>
        <a:p>
          <a:endParaRPr lang="es-SV"/>
        </a:p>
      </dgm:t>
    </dgm:pt>
    <dgm:pt modelId="{2D226F60-A64B-4322-B709-2E43119A0F05}" type="sibTrans" cxnId="{736FE804-E7E3-4A93-B86D-C1CFFAD94297}">
      <dgm:prSet/>
      <dgm:spPr/>
      <dgm:t>
        <a:bodyPr/>
        <a:lstStyle/>
        <a:p>
          <a:endParaRPr lang="es-SV"/>
        </a:p>
      </dgm:t>
    </dgm:pt>
    <dgm:pt modelId="{F482DE1B-9E70-4E9F-84B7-DF6785B92151}">
      <dgm:prSet phldrT="[Texto]"/>
      <dgm:spPr/>
      <dgm:t>
        <a:bodyPr/>
        <a:lstStyle/>
        <a:p>
          <a:r>
            <a:rPr lang="es-MX" dirty="0"/>
            <a:t>Calidad del agua en el manglar</a:t>
          </a:r>
          <a:endParaRPr lang="es-SV" dirty="0"/>
        </a:p>
      </dgm:t>
    </dgm:pt>
    <dgm:pt modelId="{174F7932-7A7A-4203-A698-B3F406300BEC}" type="parTrans" cxnId="{913A3544-79B4-4611-B071-14B56F619D48}">
      <dgm:prSet/>
      <dgm:spPr/>
      <dgm:t>
        <a:bodyPr/>
        <a:lstStyle/>
        <a:p>
          <a:endParaRPr lang="es-SV"/>
        </a:p>
      </dgm:t>
    </dgm:pt>
    <dgm:pt modelId="{21804B48-3FD6-43A4-96A6-06C31292CA2E}" type="sibTrans" cxnId="{913A3544-79B4-4611-B071-14B56F619D48}">
      <dgm:prSet/>
      <dgm:spPr/>
      <dgm:t>
        <a:bodyPr/>
        <a:lstStyle/>
        <a:p>
          <a:endParaRPr lang="es-SV"/>
        </a:p>
      </dgm:t>
    </dgm:pt>
    <dgm:pt modelId="{08148C4C-7DF3-4749-967F-3FBADCAC72D2}">
      <dgm:prSet phldrT="[Texto]"/>
      <dgm:spPr/>
      <dgm:t>
        <a:bodyPr/>
        <a:lstStyle/>
        <a:p>
          <a:r>
            <a:rPr lang="es-MX" dirty="0"/>
            <a:t>Analiza la calidad del agua del manglar para establecer vedas o aplicar medidas de restauración</a:t>
          </a:r>
          <a:endParaRPr lang="es-SV" dirty="0"/>
        </a:p>
      </dgm:t>
    </dgm:pt>
    <dgm:pt modelId="{8F415B7F-0A57-4EFF-BF89-BD6A079FF239}" type="parTrans" cxnId="{C410FFCB-6AA6-4F8B-B99D-F66B7840129B}">
      <dgm:prSet/>
      <dgm:spPr/>
      <dgm:t>
        <a:bodyPr/>
        <a:lstStyle/>
        <a:p>
          <a:endParaRPr lang="es-SV"/>
        </a:p>
      </dgm:t>
    </dgm:pt>
    <dgm:pt modelId="{C8523AFD-91DD-456E-8FF6-1F8A59028ADB}" type="sibTrans" cxnId="{C410FFCB-6AA6-4F8B-B99D-F66B7840129B}">
      <dgm:prSet/>
      <dgm:spPr/>
      <dgm:t>
        <a:bodyPr/>
        <a:lstStyle/>
        <a:p>
          <a:endParaRPr lang="es-SV"/>
        </a:p>
      </dgm:t>
    </dgm:pt>
    <dgm:pt modelId="{6D3345B3-2CA3-4761-885B-5A843C208FE5}">
      <dgm:prSet phldrT="[Texto]"/>
      <dgm:spPr/>
      <dgm:t>
        <a:bodyPr/>
        <a:lstStyle/>
        <a:p>
          <a:r>
            <a:rPr lang="es-MX" dirty="0"/>
            <a:t>Determina medidas preventivas ante inundaciones, deslizamientos o sequias</a:t>
          </a:r>
          <a:endParaRPr lang="es-SV" dirty="0"/>
        </a:p>
      </dgm:t>
    </dgm:pt>
    <dgm:pt modelId="{1F44E164-56F9-4D19-833C-272DC85390B9}" type="parTrans" cxnId="{472D8390-9EA5-4E3F-9420-8F2DE9A5AD30}">
      <dgm:prSet/>
      <dgm:spPr/>
      <dgm:t>
        <a:bodyPr/>
        <a:lstStyle/>
        <a:p>
          <a:endParaRPr lang="es-SV"/>
        </a:p>
      </dgm:t>
    </dgm:pt>
    <dgm:pt modelId="{661DDA13-468A-424A-A18C-C8A2681ACA36}" type="sibTrans" cxnId="{472D8390-9EA5-4E3F-9420-8F2DE9A5AD30}">
      <dgm:prSet/>
      <dgm:spPr/>
      <dgm:t>
        <a:bodyPr/>
        <a:lstStyle/>
        <a:p>
          <a:endParaRPr lang="es-SV"/>
        </a:p>
      </dgm:t>
    </dgm:pt>
    <dgm:pt modelId="{B4793563-D155-4F9D-8345-B7689C075F9A}">
      <dgm:prSet phldrT="[Texto]"/>
      <dgm:spPr/>
      <dgm:t>
        <a:bodyPr/>
        <a:lstStyle/>
        <a:p>
          <a:r>
            <a:rPr lang="es-MX" dirty="0"/>
            <a:t>Compara la cantidad de agua disponible para consumo y usos</a:t>
          </a:r>
          <a:endParaRPr lang="es-SV" dirty="0"/>
        </a:p>
      </dgm:t>
    </dgm:pt>
    <dgm:pt modelId="{8433E9BF-9831-4693-97F9-D2704F079FA2}" type="parTrans" cxnId="{8D9E10D9-6DC8-4861-A927-A5420A17CD3C}">
      <dgm:prSet/>
      <dgm:spPr/>
      <dgm:t>
        <a:bodyPr/>
        <a:lstStyle/>
        <a:p>
          <a:endParaRPr lang="es-SV"/>
        </a:p>
      </dgm:t>
    </dgm:pt>
    <dgm:pt modelId="{AAD69D04-6610-4814-A4A5-468903146D14}" type="sibTrans" cxnId="{8D9E10D9-6DC8-4861-A927-A5420A17CD3C}">
      <dgm:prSet/>
      <dgm:spPr/>
      <dgm:t>
        <a:bodyPr/>
        <a:lstStyle/>
        <a:p>
          <a:endParaRPr lang="es-SV"/>
        </a:p>
      </dgm:t>
    </dgm:pt>
    <dgm:pt modelId="{FB089446-F099-49C3-84D6-C638DDB1BF53}">
      <dgm:prSet phldrT="[Texto]"/>
      <dgm:spPr/>
      <dgm:t>
        <a:bodyPr/>
        <a:lstStyle/>
        <a:p>
          <a:r>
            <a:rPr lang="es-MX" dirty="0"/>
            <a:t>Monitoreo de Temperatura</a:t>
          </a:r>
          <a:endParaRPr lang="es-SV" dirty="0"/>
        </a:p>
      </dgm:t>
    </dgm:pt>
    <dgm:pt modelId="{1F710BB1-5519-4426-B10E-DA522B4F43C2}" type="parTrans" cxnId="{9DBD58AB-2CF9-488D-B134-3559320C2E01}">
      <dgm:prSet/>
      <dgm:spPr/>
      <dgm:t>
        <a:bodyPr/>
        <a:lstStyle/>
        <a:p>
          <a:endParaRPr lang="es-SV"/>
        </a:p>
      </dgm:t>
    </dgm:pt>
    <dgm:pt modelId="{EBA98705-F0F7-4E34-93D8-8FC14ABACE9F}" type="sibTrans" cxnId="{9DBD58AB-2CF9-488D-B134-3559320C2E01}">
      <dgm:prSet/>
      <dgm:spPr/>
      <dgm:t>
        <a:bodyPr/>
        <a:lstStyle/>
        <a:p>
          <a:endParaRPr lang="es-SV"/>
        </a:p>
      </dgm:t>
    </dgm:pt>
    <dgm:pt modelId="{0833C16E-BDBA-4208-9CDD-18F1582A18AF}">
      <dgm:prSet phldrT="[Texto]"/>
      <dgm:spPr/>
      <dgm:t>
        <a:bodyPr/>
        <a:lstStyle/>
        <a:p>
          <a:r>
            <a:rPr lang="es-MX" dirty="0"/>
            <a:t>Mide los niveles de temperatura en el entorno</a:t>
          </a:r>
          <a:endParaRPr lang="es-SV" dirty="0"/>
        </a:p>
      </dgm:t>
    </dgm:pt>
    <dgm:pt modelId="{8217F005-1723-46A8-811F-00FD8D15D9FE}" type="parTrans" cxnId="{A00E7A72-BC46-4420-BA1C-6C415C72E9BB}">
      <dgm:prSet/>
      <dgm:spPr/>
      <dgm:t>
        <a:bodyPr/>
        <a:lstStyle/>
        <a:p>
          <a:endParaRPr lang="es-SV"/>
        </a:p>
      </dgm:t>
    </dgm:pt>
    <dgm:pt modelId="{2011C7D5-72A0-49AA-BDC1-9851F88C484F}" type="sibTrans" cxnId="{A00E7A72-BC46-4420-BA1C-6C415C72E9BB}">
      <dgm:prSet/>
      <dgm:spPr/>
      <dgm:t>
        <a:bodyPr/>
        <a:lstStyle/>
        <a:p>
          <a:endParaRPr lang="es-SV"/>
        </a:p>
      </dgm:t>
    </dgm:pt>
    <dgm:pt modelId="{89AFBE4D-4135-41E2-9749-810909775CF8}">
      <dgm:prSet phldrT="[Texto]"/>
      <dgm:spPr/>
      <dgm:t>
        <a:bodyPr/>
        <a:lstStyle/>
        <a:p>
          <a:r>
            <a:rPr lang="es-MX" dirty="0"/>
            <a:t>Determina los niveles de humedad en un territorio o ecosistema para contrastar con los periodos de lluvia .</a:t>
          </a:r>
          <a:endParaRPr lang="es-SV" dirty="0"/>
        </a:p>
      </dgm:t>
    </dgm:pt>
    <dgm:pt modelId="{BD9B4F0D-4721-4303-8A13-D1B0AA765AB7}" type="parTrans" cxnId="{EF5017E0-723D-4DC1-B492-33E9D151485B}">
      <dgm:prSet/>
      <dgm:spPr/>
      <dgm:t>
        <a:bodyPr/>
        <a:lstStyle/>
        <a:p>
          <a:endParaRPr lang="es-SV"/>
        </a:p>
      </dgm:t>
    </dgm:pt>
    <dgm:pt modelId="{1EC18841-7900-4D2B-9712-FB6CD9C123B2}" type="sibTrans" cxnId="{EF5017E0-723D-4DC1-B492-33E9D151485B}">
      <dgm:prSet/>
      <dgm:spPr/>
      <dgm:t>
        <a:bodyPr/>
        <a:lstStyle/>
        <a:p>
          <a:endParaRPr lang="es-SV"/>
        </a:p>
      </dgm:t>
    </dgm:pt>
    <dgm:pt modelId="{D23CEF02-CC1A-476D-B76C-F685EC4AE0AB}" type="pres">
      <dgm:prSet presAssocID="{842DD61B-7B95-40B4-B19D-A4411B5561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283B83-A41A-4BA6-9BEA-658849272B6F}" type="pres">
      <dgm:prSet presAssocID="{A2DCE913-8715-483D-948B-D89798E26D12}" presName="linNode" presStyleCnt="0"/>
      <dgm:spPr/>
    </dgm:pt>
    <dgm:pt modelId="{8C487AC0-1190-4014-9AA7-8960CDE859EB}" type="pres">
      <dgm:prSet presAssocID="{A2DCE913-8715-483D-948B-D89798E26D1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7E72BD-5A7C-4594-858A-5758D08A606D}" type="pres">
      <dgm:prSet presAssocID="{A2DCE913-8715-483D-948B-D89798E26D1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1FF1C6-5AA0-4778-8B85-23ED5025462A}" type="pres">
      <dgm:prSet presAssocID="{BA6073B1-24D1-44EB-B3C3-57211B3FD243}" presName="sp" presStyleCnt="0"/>
      <dgm:spPr/>
    </dgm:pt>
    <dgm:pt modelId="{ED77832C-B914-45A6-8479-86F76BF73EE4}" type="pres">
      <dgm:prSet presAssocID="{FD8D550E-7146-413D-BA32-D3024136D1B8}" presName="linNode" presStyleCnt="0"/>
      <dgm:spPr/>
    </dgm:pt>
    <dgm:pt modelId="{C39E98F8-9AC9-4E88-8A56-E4297CDA02CD}" type="pres">
      <dgm:prSet presAssocID="{FD8D550E-7146-413D-BA32-D3024136D1B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8677F1-27CF-4BC9-8768-D886249DEE68}" type="pres">
      <dgm:prSet presAssocID="{FD8D550E-7146-413D-BA32-D3024136D1B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7D835D-C139-44A6-941B-D2EEC44108CA}" type="pres">
      <dgm:prSet presAssocID="{561E7E89-C532-4E6D-843D-3AA8DC60806A}" presName="sp" presStyleCnt="0"/>
      <dgm:spPr/>
    </dgm:pt>
    <dgm:pt modelId="{4D4B1215-A6A1-4543-902B-418EDDFD2BBE}" type="pres">
      <dgm:prSet presAssocID="{767180C7-DA74-43C5-88D2-9B012C3307C7}" presName="linNode" presStyleCnt="0"/>
      <dgm:spPr/>
    </dgm:pt>
    <dgm:pt modelId="{25D6CD6D-6959-4EE9-B308-0213BD08B1DB}" type="pres">
      <dgm:prSet presAssocID="{767180C7-DA74-43C5-88D2-9B012C3307C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7700DC-4CDA-4ABF-B9D3-2373354B794B}" type="pres">
      <dgm:prSet presAssocID="{767180C7-DA74-43C5-88D2-9B012C3307C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EC1E01-06F2-46BD-A5C3-49459E42D607}" type="pres">
      <dgm:prSet presAssocID="{2D226F60-A64B-4322-B709-2E43119A0F05}" presName="sp" presStyleCnt="0"/>
      <dgm:spPr/>
    </dgm:pt>
    <dgm:pt modelId="{14F34080-2E92-44AA-864C-2470D29B1BD6}" type="pres">
      <dgm:prSet presAssocID="{FB089446-F099-49C3-84D6-C638DDB1BF53}" presName="linNode" presStyleCnt="0"/>
      <dgm:spPr/>
    </dgm:pt>
    <dgm:pt modelId="{C5FFD5D9-E17D-4B30-B6FC-1A908CBDF703}" type="pres">
      <dgm:prSet presAssocID="{FB089446-F099-49C3-84D6-C638DDB1BF5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8C807B-4F0D-4619-993F-DD3FDB094C92}" type="pres">
      <dgm:prSet presAssocID="{FB089446-F099-49C3-84D6-C638DDB1BF5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D8ACAB-E542-46C4-9F45-2DD338BB11E2}" type="presOf" srcId="{A2DCE913-8715-483D-948B-D89798E26D12}" destId="{8C487AC0-1190-4014-9AA7-8960CDE859EB}" srcOrd="0" destOrd="0" presId="urn:microsoft.com/office/officeart/2005/8/layout/vList5"/>
    <dgm:cxn modelId="{5FA67C2E-5FA1-4431-BA6B-CFEE2ECCD3D2}" type="presOf" srcId="{B4793563-D155-4F9D-8345-B7689C075F9A}" destId="{858677F1-27CF-4BC9-8768-D886249DEE68}" srcOrd="0" destOrd="1" presId="urn:microsoft.com/office/officeart/2005/8/layout/vList5"/>
    <dgm:cxn modelId="{EF5017E0-723D-4DC1-B492-33E9D151485B}" srcId="{FB089446-F099-49C3-84D6-C638DDB1BF53}" destId="{89AFBE4D-4135-41E2-9749-810909775CF8}" srcOrd="1" destOrd="0" parTransId="{BD9B4F0D-4721-4303-8A13-D1B0AA765AB7}" sibTransId="{1EC18841-7900-4D2B-9712-FB6CD9C123B2}"/>
    <dgm:cxn modelId="{1E3E0FF5-D27E-46AE-AC49-32A70410B4FB}" srcId="{842DD61B-7B95-40B4-B19D-A4411B556118}" destId="{A2DCE913-8715-483D-948B-D89798E26D12}" srcOrd="0" destOrd="0" parTransId="{CC68ED08-CC2C-474D-AC38-69A4999EE7BC}" sibTransId="{BA6073B1-24D1-44EB-B3C3-57211B3FD243}"/>
    <dgm:cxn modelId="{736FE804-E7E3-4A93-B86D-C1CFFAD94297}" srcId="{842DD61B-7B95-40B4-B19D-A4411B556118}" destId="{767180C7-DA74-43C5-88D2-9B012C3307C7}" srcOrd="2" destOrd="0" parTransId="{A695F7F2-1806-4194-8996-A2341227D1C4}" sibTransId="{2D226F60-A64B-4322-B709-2E43119A0F05}"/>
    <dgm:cxn modelId="{472D8390-9EA5-4E3F-9420-8F2DE9A5AD30}" srcId="{A2DCE913-8715-483D-948B-D89798E26D12}" destId="{6D3345B3-2CA3-4761-885B-5A843C208FE5}" srcOrd="1" destOrd="0" parTransId="{1F44E164-56F9-4D19-833C-272DC85390B9}" sibTransId="{661DDA13-468A-424A-A18C-C8A2681ACA36}"/>
    <dgm:cxn modelId="{9DBD58AB-2CF9-488D-B134-3559320C2E01}" srcId="{842DD61B-7B95-40B4-B19D-A4411B556118}" destId="{FB089446-F099-49C3-84D6-C638DDB1BF53}" srcOrd="3" destOrd="0" parTransId="{1F710BB1-5519-4426-B10E-DA522B4F43C2}" sibTransId="{EBA98705-F0F7-4E34-93D8-8FC14ABACE9F}"/>
    <dgm:cxn modelId="{E8CD5F51-2318-4E67-8175-F62E50992DD3}" type="presOf" srcId="{767180C7-DA74-43C5-88D2-9B012C3307C7}" destId="{25D6CD6D-6959-4EE9-B308-0213BD08B1DB}" srcOrd="0" destOrd="0" presId="urn:microsoft.com/office/officeart/2005/8/layout/vList5"/>
    <dgm:cxn modelId="{12FA1AA0-15AA-4E13-9D79-20A395FC98F8}" type="presOf" srcId="{A35F4408-D9A3-4D5B-B68C-49B2132924B0}" destId="{0D7E72BD-5A7C-4594-858A-5758D08A606D}" srcOrd="0" destOrd="0" presId="urn:microsoft.com/office/officeart/2005/8/layout/vList5"/>
    <dgm:cxn modelId="{59E98210-B404-4A86-8E4B-49D53D68E1FF}" type="presOf" srcId="{FB089446-F099-49C3-84D6-C638DDB1BF53}" destId="{C5FFD5D9-E17D-4B30-B6FC-1A908CBDF703}" srcOrd="0" destOrd="0" presId="urn:microsoft.com/office/officeart/2005/8/layout/vList5"/>
    <dgm:cxn modelId="{A00E7A72-BC46-4420-BA1C-6C415C72E9BB}" srcId="{FB089446-F099-49C3-84D6-C638DDB1BF53}" destId="{0833C16E-BDBA-4208-9CDD-18F1582A18AF}" srcOrd="0" destOrd="0" parTransId="{8217F005-1723-46A8-811F-00FD8D15D9FE}" sibTransId="{2011C7D5-72A0-49AA-BDC1-9851F88C484F}"/>
    <dgm:cxn modelId="{70C0518C-6B49-4D0B-9CBC-F0E79753C043}" type="presOf" srcId="{89AFBE4D-4135-41E2-9749-810909775CF8}" destId="{998C807B-4F0D-4619-993F-DD3FDB094C92}" srcOrd="0" destOrd="1" presId="urn:microsoft.com/office/officeart/2005/8/layout/vList5"/>
    <dgm:cxn modelId="{913A3544-79B4-4611-B071-14B56F619D48}" srcId="{767180C7-DA74-43C5-88D2-9B012C3307C7}" destId="{F482DE1B-9E70-4E9F-84B7-DF6785B92151}" srcOrd="0" destOrd="0" parTransId="{174F7932-7A7A-4203-A698-B3F406300BEC}" sibTransId="{21804B48-3FD6-43A4-96A6-06C31292CA2E}"/>
    <dgm:cxn modelId="{8B0F6CB1-09D5-4C25-95D7-CAAC32237464}" type="presOf" srcId="{7A983FC1-2661-418C-982B-6151C9B3FF64}" destId="{858677F1-27CF-4BC9-8768-D886249DEE68}" srcOrd="0" destOrd="0" presId="urn:microsoft.com/office/officeart/2005/8/layout/vList5"/>
    <dgm:cxn modelId="{873FBF7C-AE33-4203-B128-B652636156F6}" type="presOf" srcId="{FD8D550E-7146-413D-BA32-D3024136D1B8}" destId="{C39E98F8-9AC9-4E88-8A56-E4297CDA02CD}" srcOrd="0" destOrd="0" presId="urn:microsoft.com/office/officeart/2005/8/layout/vList5"/>
    <dgm:cxn modelId="{0D212DB5-77E3-4194-BB14-CDBE6ADEED20}" srcId="{FD8D550E-7146-413D-BA32-D3024136D1B8}" destId="{7A983FC1-2661-418C-982B-6151C9B3FF64}" srcOrd="0" destOrd="0" parTransId="{BB4DCA21-7787-4BD6-81AE-39E36DADCE82}" sibTransId="{5C6F4B0D-A5A8-49C7-90A8-9FC35723F2A3}"/>
    <dgm:cxn modelId="{8D9E10D9-6DC8-4861-A927-A5420A17CD3C}" srcId="{FD8D550E-7146-413D-BA32-D3024136D1B8}" destId="{B4793563-D155-4F9D-8345-B7689C075F9A}" srcOrd="1" destOrd="0" parTransId="{8433E9BF-9831-4693-97F9-D2704F079FA2}" sibTransId="{AAD69D04-6610-4814-A4A5-468903146D14}"/>
    <dgm:cxn modelId="{4941DDC8-D199-43A9-89D3-B90D9FC953B5}" type="presOf" srcId="{842DD61B-7B95-40B4-B19D-A4411B556118}" destId="{D23CEF02-CC1A-476D-B76C-F685EC4AE0AB}" srcOrd="0" destOrd="0" presId="urn:microsoft.com/office/officeart/2005/8/layout/vList5"/>
    <dgm:cxn modelId="{AE1628AE-4515-4409-9EAC-E3F32136E413}" type="presOf" srcId="{08148C4C-7DF3-4749-967F-3FBADCAC72D2}" destId="{EE7700DC-4CDA-4ABF-B9D3-2373354B794B}" srcOrd="0" destOrd="1" presId="urn:microsoft.com/office/officeart/2005/8/layout/vList5"/>
    <dgm:cxn modelId="{C410FFCB-6AA6-4F8B-B99D-F66B7840129B}" srcId="{767180C7-DA74-43C5-88D2-9B012C3307C7}" destId="{08148C4C-7DF3-4749-967F-3FBADCAC72D2}" srcOrd="1" destOrd="0" parTransId="{8F415B7F-0A57-4EFF-BF89-BD6A079FF239}" sibTransId="{C8523AFD-91DD-456E-8FF6-1F8A59028ADB}"/>
    <dgm:cxn modelId="{37CDF00B-617E-4E1F-9BA1-B579B68DA1AC}" srcId="{842DD61B-7B95-40B4-B19D-A4411B556118}" destId="{FD8D550E-7146-413D-BA32-D3024136D1B8}" srcOrd="1" destOrd="0" parTransId="{930DCA49-0B70-4054-9479-1814FE0CBB6A}" sibTransId="{561E7E89-C532-4E6D-843D-3AA8DC60806A}"/>
    <dgm:cxn modelId="{1305E196-2387-4B98-9B3A-5CA8654B161D}" srcId="{A2DCE913-8715-483D-948B-D89798E26D12}" destId="{A35F4408-D9A3-4D5B-B68C-49B2132924B0}" srcOrd="0" destOrd="0" parTransId="{D39815FC-FBFB-459D-B615-A2181445B30B}" sibTransId="{D532827A-6567-46E6-A7D1-AE2E1E8BB260}"/>
    <dgm:cxn modelId="{FC44F5A9-7751-422E-B41F-6E115168156F}" type="presOf" srcId="{F482DE1B-9E70-4E9F-84B7-DF6785B92151}" destId="{EE7700DC-4CDA-4ABF-B9D3-2373354B794B}" srcOrd="0" destOrd="0" presId="urn:microsoft.com/office/officeart/2005/8/layout/vList5"/>
    <dgm:cxn modelId="{FE18E7CC-CA32-438B-920B-7D61E48B361C}" type="presOf" srcId="{6D3345B3-2CA3-4761-885B-5A843C208FE5}" destId="{0D7E72BD-5A7C-4594-858A-5758D08A606D}" srcOrd="0" destOrd="1" presId="urn:microsoft.com/office/officeart/2005/8/layout/vList5"/>
    <dgm:cxn modelId="{6AF51903-11CC-4CFE-855E-63790B9FB8DE}" type="presOf" srcId="{0833C16E-BDBA-4208-9CDD-18F1582A18AF}" destId="{998C807B-4F0D-4619-993F-DD3FDB094C92}" srcOrd="0" destOrd="0" presId="urn:microsoft.com/office/officeart/2005/8/layout/vList5"/>
    <dgm:cxn modelId="{A45869B4-F9DC-4F51-828B-D2A72B54D571}" type="presParOf" srcId="{D23CEF02-CC1A-476D-B76C-F685EC4AE0AB}" destId="{7A283B83-A41A-4BA6-9BEA-658849272B6F}" srcOrd="0" destOrd="0" presId="urn:microsoft.com/office/officeart/2005/8/layout/vList5"/>
    <dgm:cxn modelId="{0EE8679F-805E-40F3-B2E1-ADF1E2FEED3E}" type="presParOf" srcId="{7A283B83-A41A-4BA6-9BEA-658849272B6F}" destId="{8C487AC0-1190-4014-9AA7-8960CDE859EB}" srcOrd="0" destOrd="0" presId="urn:microsoft.com/office/officeart/2005/8/layout/vList5"/>
    <dgm:cxn modelId="{12B91432-6BBC-4E02-BCDB-4F1586952C20}" type="presParOf" srcId="{7A283B83-A41A-4BA6-9BEA-658849272B6F}" destId="{0D7E72BD-5A7C-4594-858A-5758D08A606D}" srcOrd="1" destOrd="0" presId="urn:microsoft.com/office/officeart/2005/8/layout/vList5"/>
    <dgm:cxn modelId="{FA67F94F-4948-4771-9F8F-C40A002536E7}" type="presParOf" srcId="{D23CEF02-CC1A-476D-B76C-F685EC4AE0AB}" destId="{5C1FF1C6-5AA0-4778-8B85-23ED5025462A}" srcOrd="1" destOrd="0" presId="urn:microsoft.com/office/officeart/2005/8/layout/vList5"/>
    <dgm:cxn modelId="{CC69712C-807C-4223-8CDB-587256BB9F5C}" type="presParOf" srcId="{D23CEF02-CC1A-476D-B76C-F685EC4AE0AB}" destId="{ED77832C-B914-45A6-8479-86F76BF73EE4}" srcOrd="2" destOrd="0" presId="urn:microsoft.com/office/officeart/2005/8/layout/vList5"/>
    <dgm:cxn modelId="{ADB39FE3-FE82-472B-B5B3-5426AC2A417A}" type="presParOf" srcId="{ED77832C-B914-45A6-8479-86F76BF73EE4}" destId="{C39E98F8-9AC9-4E88-8A56-E4297CDA02CD}" srcOrd="0" destOrd="0" presId="urn:microsoft.com/office/officeart/2005/8/layout/vList5"/>
    <dgm:cxn modelId="{9A2653CF-27F5-44A8-BC06-F252F0BFABDA}" type="presParOf" srcId="{ED77832C-B914-45A6-8479-86F76BF73EE4}" destId="{858677F1-27CF-4BC9-8768-D886249DEE68}" srcOrd="1" destOrd="0" presId="urn:microsoft.com/office/officeart/2005/8/layout/vList5"/>
    <dgm:cxn modelId="{402204ED-B128-4172-B60A-FD6A9DE18DAE}" type="presParOf" srcId="{D23CEF02-CC1A-476D-B76C-F685EC4AE0AB}" destId="{FC7D835D-C139-44A6-941B-D2EEC44108CA}" srcOrd="3" destOrd="0" presId="urn:microsoft.com/office/officeart/2005/8/layout/vList5"/>
    <dgm:cxn modelId="{2A3FCDD0-2BBD-4DC1-863F-8D3569F97AC3}" type="presParOf" srcId="{D23CEF02-CC1A-476D-B76C-F685EC4AE0AB}" destId="{4D4B1215-A6A1-4543-902B-418EDDFD2BBE}" srcOrd="4" destOrd="0" presId="urn:microsoft.com/office/officeart/2005/8/layout/vList5"/>
    <dgm:cxn modelId="{C79937E8-911A-408D-9A7E-541898A23881}" type="presParOf" srcId="{4D4B1215-A6A1-4543-902B-418EDDFD2BBE}" destId="{25D6CD6D-6959-4EE9-B308-0213BD08B1DB}" srcOrd="0" destOrd="0" presId="urn:microsoft.com/office/officeart/2005/8/layout/vList5"/>
    <dgm:cxn modelId="{D8D2C195-2BC1-4CD3-AA0B-BCDF2A13F4A2}" type="presParOf" srcId="{4D4B1215-A6A1-4543-902B-418EDDFD2BBE}" destId="{EE7700DC-4CDA-4ABF-B9D3-2373354B794B}" srcOrd="1" destOrd="0" presId="urn:microsoft.com/office/officeart/2005/8/layout/vList5"/>
    <dgm:cxn modelId="{EFEFCF6D-92D3-408C-9BA0-E85998483D98}" type="presParOf" srcId="{D23CEF02-CC1A-476D-B76C-F685EC4AE0AB}" destId="{7EEC1E01-06F2-46BD-A5C3-49459E42D607}" srcOrd="5" destOrd="0" presId="urn:microsoft.com/office/officeart/2005/8/layout/vList5"/>
    <dgm:cxn modelId="{F84E4E24-0F49-44A7-8BBE-57BACEEEBAE1}" type="presParOf" srcId="{D23CEF02-CC1A-476D-B76C-F685EC4AE0AB}" destId="{14F34080-2E92-44AA-864C-2470D29B1BD6}" srcOrd="6" destOrd="0" presId="urn:microsoft.com/office/officeart/2005/8/layout/vList5"/>
    <dgm:cxn modelId="{9E9CBD00-9B5F-4A9D-A5A8-B306CD4DD542}" type="presParOf" srcId="{14F34080-2E92-44AA-864C-2470D29B1BD6}" destId="{C5FFD5D9-E17D-4B30-B6FC-1A908CBDF703}" srcOrd="0" destOrd="0" presId="urn:microsoft.com/office/officeart/2005/8/layout/vList5"/>
    <dgm:cxn modelId="{90E9A03F-8E41-48C0-8580-21139F759A3C}" type="presParOf" srcId="{14F34080-2E92-44AA-864C-2470D29B1BD6}" destId="{998C807B-4F0D-4619-993F-DD3FDB094C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2509A4-1964-435C-8268-226BB4150CA5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7F274909-0459-46D1-AB2E-C49F53521A2F}">
      <dgm:prSet phldrT="[Texto]"/>
      <dgm:spPr/>
      <dgm:t>
        <a:bodyPr/>
        <a:lstStyle/>
        <a:p>
          <a:r>
            <a:rPr lang="es-ES" dirty="0"/>
            <a:t>Iniciativas de Gestión Ecológica de Riesgos</a:t>
          </a:r>
          <a:endParaRPr lang="es-SV" dirty="0"/>
        </a:p>
      </dgm:t>
    </dgm:pt>
    <dgm:pt modelId="{D72E0C04-F9F8-44EF-8CF5-D2019A8F7F0E}" type="parTrans" cxnId="{8ED6BF3B-CD36-4B8D-934F-F315F4BFF566}">
      <dgm:prSet/>
      <dgm:spPr/>
      <dgm:t>
        <a:bodyPr/>
        <a:lstStyle/>
        <a:p>
          <a:endParaRPr lang="es-SV"/>
        </a:p>
      </dgm:t>
    </dgm:pt>
    <dgm:pt modelId="{CC9383E0-9DB7-42C8-8332-58471273DFAE}" type="sibTrans" cxnId="{8ED6BF3B-CD36-4B8D-934F-F315F4BFF566}">
      <dgm:prSet/>
      <dgm:spPr/>
      <dgm:t>
        <a:bodyPr/>
        <a:lstStyle/>
        <a:p>
          <a:endParaRPr lang="es-SV"/>
        </a:p>
      </dgm:t>
    </dgm:pt>
    <dgm:pt modelId="{17D3DDE4-0E8B-4F61-904D-B8990DE99F9F}">
      <dgm:prSet phldrT="[Texto]"/>
      <dgm:spPr/>
      <dgm:t>
        <a:bodyPr/>
        <a:lstStyle/>
        <a:p>
          <a:r>
            <a:rPr lang="es-ES" dirty="0"/>
            <a:t>2015</a:t>
          </a:r>
        </a:p>
        <a:p>
          <a:r>
            <a:rPr lang="es-ES" dirty="0"/>
            <a:t>Centro </a:t>
          </a:r>
          <a:r>
            <a:rPr lang="es-ES" dirty="0" err="1"/>
            <a:t>Humbolt</a:t>
          </a:r>
          <a:r>
            <a:rPr lang="es-ES" dirty="0"/>
            <a:t> comparte su experiencia y es impulsada en El Salvador</a:t>
          </a:r>
          <a:endParaRPr lang="es-SV" dirty="0"/>
        </a:p>
      </dgm:t>
    </dgm:pt>
    <dgm:pt modelId="{482A82CB-A0EA-4DD6-8F4E-95FAA5B16E45}" type="parTrans" cxnId="{4ED16D73-5B21-46E4-A992-C0F3A5B61065}">
      <dgm:prSet/>
      <dgm:spPr/>
      <dgm:t>
        <a:bodyPr/>
        <a:lstStyle/>
        <a:p>
          <a:endParaRPr lang="es-SV"/>
        </a:p>
      </dgm:t>
    </dgm:pt>
    <dgm:pt modelId="{ACFAD48D-7030-4017-A41A-3205CFFA92CA}" type="sibTrans" cxnId="{4ED16D73-5B21-46E4-A992-C0F3A5B61065}">
      <dgm:prSet/>
      <dgm:spPr/>
      <dgm:t>
        <a:bodyPr/>
        <a:lstStyle/>
        <a:p>
          <a:endParaRPr lang="es-SV"/>
        </a:p>
      </dgm:t>
    </dgm:pt>
    <dgm:pt modelId="{6F2E27D8-CF23-48FF-8AC1-389C1F2B44DD}">
      <dgm:prSet phldrT="[Texto]"/>
      <dgm:spPr/>
      <dgm:t>
        <a:bodyPr/>
        <a:lstStyle/>
        <a:p>
          <a:r>
            <a:rPr lang="es-ES" dirty="0"/>
            <a:t>2016</a:t>
          </a:r>
        </a:p>
        <a:p>
          <a:r>
            <a:rPr lang="es-ES" dirty="0"/>
            <a:t>Proceso de acompañamiento e integración por parte del Observatorio Ambiental – MARN</a:t>
          </a:r>
        </a:p>
        <a:p>
          <a:r>
            <a:rPr lang="es-ES" dirty="0"/>
            <a:t>(SAT y ROLA)</a:t>
          </a:r>
          <a:endParaRPr lang="es-SV" dirty="0"/>
        </a:p>
      </dgm:t>
    </dgm:pt>
    <dgm:pt modelId="{144C7C14-21A4-4D4E-BB36-0136D752E48E}" type="parTrans" cxnId="{12FA497D-BBFE-4527-B465-88CAACDD7920}">
      <dgm:prSet/>
      <dgm:spPr/>
      <dgm:t>
        <a:bodyPr/>
        <a:lstStyle/>
        <a:p>
          <a:endParaRPr lang="es-SV"/>
        </a:p>
      </dgm:t>
    </dgm:pt>
    <dgm:pt modelId="{782C5D60-FA93-4B60-AAFD-992690CF655F}" type="sibTrans" cxnId="{12FA497D-BBFE-4527-B465-88CAACDD7920}">
      <dgm:prSet/>
      <dgm:spPr/>
      <dgm:t>
        <a:bodyPr/>
        <a:lstStyle/>
        <a:p>
          <a:endParaRPr lang="es-SV"/>
        </a:p>
      </dgm:t>
    </dgm:pt>
    <dgm:pt modelId="{61CE4451-DBE2-46FC-AC7F-A8C48EFFA0B7}">
      <dgm:prSet phldrT="[Texto]"/>
      <dgm:spPr/>
      <dgm:t>
        <a:bodyPr/>
        <a:lstStyle/>
        <a:p>
          <a:r>
            <a:rPr lang="es-ES" dirty="0"/>
            <a:t>2017</a:t>
          </a:r>
        </a:p>
        <a:p>
          <a:r>
            <a:rPr lang="es-ES" dirty="0"/>
            <a:t>Acompañamiento de CENSALUD – UES y se inicia con el monitoreo de pozos y manglar</a:t>
          </a:r>
          <a:endParaRPr lang="es-SV" dirty="0"/>
        </a:p>
      </dgm:t>
    </dgm:pt>
    <dgm:pt modelId="{F4F0D624-3388-46C3-94D9-F72CB7EDFBB9}" type="parTrans" cxnId="{4B24A83D-E348-4D9C-8F64-894DD7A4A5AD}">
      <dgm:prSet/>
      <dgm:spPr/>
      <dgm:t>
        <a:bodyPr/>
        <a:lstStyle/>
        <a:p>
          <a:endParaRPr lang="es-SV"/>
        </a:p>
      </dgm:t>
    </dgm:pt>
    <dgm:pt modelId="{40D4E276-8A34-4B53-9485-589B1D3EB509}" type="sibTrans" cxnId="{4B24A83D-E348-4D9C-8F64-894DD7A4A5AD}">
      <dgm:prSet/>
      <dgm:spPr/>
      <dgm:t>
        <a:bodyPr/>
        <a:lstStyle/>
        <a:p>
          <a:endParaRPr lang="es-SV"/>
        </a:p>
      </dgm:t>
    </dgm:pt>
    <dgm:pt modelId="{B109ECDE-9986-4DAC-AE8B-085736412AD8}">
      <dgm:prSet phldrT="[Texto]"/>
      <dgm:spPr/>
      <dgm:t>
        <a:bodyPr/>
        <a:lstStyle/>
        <a:p>
          <a:r>
            <a:rPr lang="es-ES" dirty="0"/>
            <a:t>2018</a:t>
          </a:r>
        </a:p>
        <a:p>
          <a:r>
            <a:rPr lang="es-ES" dirty="0"/>
            <a:t>Consolidación de un esfuerzo integrado de monitoreo</a:t>
          </a:r>
          <a:endParaRPr lang="es-SV" dirty="0"/>
        </a:p>
      </dgm:t>
    </dgm:pt>
    <dgm:pt modelId="{182DFC9F-1C7E-464D-96CE-3C4EB92F3F48}" type="parTrans" cxnId="{7B6C83AD-F3AD-447A-ABDD-7F59DCA0BDF7}">
      <dgm:prSet/>
      <dgm:spPr/>
      <dgm:t>
        <a:bodyPr/>
        <a:lstStyle/>
        <a:p>
          <a:endParaRPr lang="es-SV"/>
        </a:p>
      </dgm:t>
    </dgm:pt>
    <dgm:pt modelId="{E75CBF9B-47D4-4AF2-978A-723CD997175E}" type="sibTrans" cxnId="{7B6C83AD-F3AD-447A-ABDD-7F59DCA0BDF7}">
      <dgm:prSet/>
      <dgm:spPr/>
      <dgm:t>
        <a:bodyPr/>
        <a:lstStyle/>
        <a:p>
          <a:endParaRPr lang="es-SV"/>
        </a:p>
      </dgm:t>
    </dgm:pt>
    <dgm:pt modelId="{CAF105E6-273C-4D92-91D1-6D333D55061D}">
      <dgm:prSet phldrT="[Texto]"/>
      <dgm:spPr/>
      <dgm:t>
        <a:bodyPr/>
        <a:lstStyle/>
        <a:p>
          <a:r>
            <a:rPr lang="es-ES" dirty="0"/>
            <a:t>2019-2020</a:t>
          </a:r>
        </a:p>
        <a:p>
          <a:r>
            <a:rPr lang="es-ES" dirty="0"/>
            <a:t>Ampliación y consolidación de una red de monitores en el área de conservación de El Imposible – Barra de Santiago</a:t>
          </a:r>
          <a:endParaRPr lang="es-SV" dirty="0"/>
        </a:p>
      </dgm:t>
    </dgm:pt>
    <dgm:pt modelId="{F7CFE1D2-E6E5-4B79-805F-CFC27FF41088}" type="parTrans" cxnId="{78C7A1B6-17D1-49FF-A4CF-62606F79A1D9}">
      <dgm:prSet/>
      <dgm:spPr/>
      <dgm:t>
        <a:bodyPr/>
        <a:lstStyle/>
        <a:p>
          <a:endParaRPr lang="es-SV"/>
        </a:p>
      </dgm:t>
    </dgm:pt>
    <dgm:pt modelId="{C97D46B9-FCEF-48E3-B0DA-B53B01328A65}" type="sibTrans" cxnId="{78C7A1B6-17D1-49FF-A4CF-62606F79A1D9}">
      <dgm:prSet/>
      <dgm:spPr/>
      <dgm:t>
        <a:bodyPr/>
        <a:lstStyle/>
        <a:p>
          <a:endParaRPr lang="es-SV"/>
        </a:p>
      </dgm:t>
    </dgm:pt>
    <dgm:pt modelId="{51A73D99-106C-4411-A6FA-2DB846220839}" type="pres">
      <dgm:prSet presAssocID="{102509A4-1964-435C-8268-226BB4150CA5}" presName="Name0" presStyleCnt="0">
        <dgm:presLayoutVars>
          <dgm:dir/>
          <dgm:resizeHandles val="exact"/>
        </dgm:presLayoutVars>
      </dgm:prSet>
      <dgm:spPr/>
    </dgm:pt>
    <dgm:pt modelId="{E84F3010-CA2A-4AE5-9C0C-294936E0217E}" type="pres">
      <dgm:prSet presAssocID="{7F274909-0459-46D1-AB2E-C49F53521A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72E965-EB58-43CF-9539-83F3B2365A08}" type="pres">
      <dgm:prSet presAssocID="{CC9383E0-9DB7-42C8-8332-58471273DFAE}" presName="sibTrans" presStyleLbl="sibTrans2D1" presStyleIdx="0" presStyleCnt="5"/>
      <dgm:spPr/>
      <dgm:t>
        <a:bodyPr/>
        <a:lstStyle/>
        <a:p>
          <a:endParaRPr lang="es-ES"/>
        </a:p>
      </dgm:t>
    </dgm:pt>
    <dgm:pt modelId="{85D29556-EBCE-46F9-801F-9F27F481B7E3}" type="pres">
      <dgm:prSet presAssocID="{CC9383E0-9DB7-42C8-8332-58471273DFAE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27B40AF5-AF2C-4AA8-ABDA-84ED9FD93D0E}" type="pres">
      <dgm:prSet presAssocID="{17D3DDE4-0E8B-4F61-904D-B8990DE99F9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DADF90-4C2B-42EC-B9FD-EA56BD6EDDED}" type="pres">
      <dgm:prSet presAssocID="{ACFAD48D-7030-4017-A41A-3205CFFA92CA}" presName="sibTrans" presStyleLbl="sibTrans2D1" presStyleIdx="1" presStyleCnt="5"/>
      <dgm:spPr/>
      <dgm:t>
        <a:bodyPr/>
        <a:lstStyle/>
        <a:p>
          <a:endParaRPr lang="es-ES"/>
        </a:p>
      </dgm:t>
    </dgm:pt>
    <dgm:pt modelId="{6C9A017D-08B2-4B25-B421-06E3917B3A48}" type="pres">
      <dgm:prSet presAssocID="{ACFAD48D-7030-4017-A41A-3205CFFA92CA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16DB7D29-1AE4-4E58-A9A1-E9D1075D70FB}" type="pres">
      <dgm:prSet presAssocID="{6F2E27D8-CF23-48FF-8AC1-389C1F2B44D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17976A-5B8E-4562-A717-09E86090453C}" type="pres">
      <dgm:prSet presAssocID="{782C5D60-FA93-4B60-AAFD-992690CF655F}" presName="sibTrans" presStyleLbl="sibTrans2D1" presStyleIdx="2" presStyleCnt="5"/>
      <dgm:spPr/>
      <dgm:t>
        <a:bodyPr/>
        <a:lstStyle/>
        <a:p>
          <a:endParaRPr lang="es-ES"/>
        </a:p>
      </dgm:t>
    </dgm:pt>
    <dgm:pt modelId="{A351B217-9854-4EB9-AA3F-D18A501683B8}" type="pres">
      <dgm:prSet presAssocID="{782C5D60-FA93-4B60-AAFD-992690CF655F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D93FD959-7922-48A4-9F56-38600459DB78}" type="pres">
      <dgm:prSet presAssocID="{61CE4451-DBE2-46FC-AC7F-A8C48EFFA0B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FD9B15-3258-4CEA-AEE2-80CFAAFAB8A2}" type="pres">
      <dgm:prSet presAssocID="{40D4E276-8A34-4B53-9485-589B1D3EB509}" presName="sibTrans" presStyleLbl="sibTrans2D1" presStyleIdx="3" presStyleCnt="5"/>
      <dgm:spPr/>
      <dgm:t>
        <a:bodyPr/>
        <a:lstStyle/>
        <a:p>
          <a:endParaRPr lang="es-ES"/>
        </a:p>
      </dgm:t>
    </dgm:pt>
    <dgm:pt modelId="{8C2974DA-E7F6-4752-A173-9B6F59E6BD6A}" type="pres">
      <dgm:prSet presAssocID="{40D4E276-8A34-4B53-9485-589B1D3EB509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CF8C06B5-F47B-4021-9A6D-D08D837F0B9B}" type="pres">
      <dgm:prSet presAssocID="{B109ECDE-9986-4DAC-AE8B-085736412AD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611128-370D-4D19-8C06-261C40E57E00}" type="pres">
      <dgm:prSet presAssocID="{E75CBF9B-47D4-4AF2-978A-723CD997175E}" presName="sibTrans" presStyleLbl="sibTrans2D1" presStyleIdx="4" presStyleCnt="5"/>
      <dgm:spPr/>
      <dgm:t>
        <a:bodyPr/>
        <a:lstStyle/>
        <a:p>
          <a:endParaRPr lang="es-ES"/>
        </a:p>
      </dgm:t>
    </dgm:pt>
    <dgm:pt modelId="{ACE55477-DEA2-4B64-B1EA-59EC7D86D623}" type="pres">
      <dgm:prSet presAssocID="{E75CBF9B-47D4-4AF2-978A-723CD997175E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AE123181-F317-4300-BA16-994C452BD535}" type="pres">
      <dgm:prSet presAssocID="{CAF105E6-273C-4D92-91D1-6D333D55061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06C325-A27C-4F56-82D4-73941A3F5DF1}" type="presOf" srcId="{40D4E276-8A34-4B53-9485-589B1D3EB509}" destId="{00FD9B15-3258-4CEA-AEE2-80CFAAFAB8A2}" srcOrd="0" destOrd="0" presId="urn:microsoft.com/office/officeart/2005/8/layout/process1"/>
    <dgm:cxn modelId="{7048F47B-89D4-4932-A6DC-6683D2DB74E2}" type="presOf" srcId="{ACFAD48D-7030-4017-A41A-3205CFFA92CA}" destId="{90DADF90-4C2B-42EC-B9FD-EA56BD6EDDED}" srcOrd="0" destOrd="0" presId="urn:microsoft.com/office/officeart/2005/8/layout/process1"/>
    <dgm:cxn modelId="{4ED16D73-5B21-46E4-A992-C0F3A5B61065}" srcId="{102509A4-1964-435C-8268-226BB4150CA5}" destId="{17D3DDE4-0E8B-4F61-904D-B8990DE99F9F}" srcOrd="1" destOrd="0" parTransId="{482A82CB-A0EA-4DD6-8F4E-95FAA5B16E45}" sibTransId="{ACFAD48D-7030-4017-A41A-3205CFFA92CA}"/>
    <dgm:cxn modelId="{FB125D06-BD90-4243-AB69-34F1546ED494}" type="presOf" srcId="{ACFAD48D-7030-4017-A41A-3205CFFA92CA}" destId="{6C9A017D-08B2-4B25-B421-06E3917B3A48}" srcOrd="1" destOrd="0" presId="urn:microsoft.com/office/officeart/2005/8/layout/process1"/>
    <dgm:cxn modelId="{12FA497D-BBFE-4527-B465-88CAACDD7920}" srcId="{102509A4-1964-435C-8268-226BB4150CA5}" destId="{6F2E27D8-CF23-48FF-8AC1-389C1F2B44DD}" srcOrd="2" destOrd="0" parTransId="{144C7C14-21A4-4D4E-BB36-0136D752E48E}" sibTransId="{782C5D60-FA93-4B60-AAFD-992690CF655F}"/>
    <dgm:cxn modelId="{52E1BF94-ABAC-4CE8-BEE9-4D1C05122481}" type="presOf" srcId="{CAF105E6-273C-4D92-91D1-6D333D55061D}" destId="{AE123181-F317-4300-BA16-994C452BD535}" srcOrd="0" destOrd="0" presId="urn:microsoft.com/office/officeart/2005/8/layout/process1"/>
    <dgm:cxn modelId="{C393DAC9-C4B0-4E25-83C2-9A9980C15A2F}" type="presOf" srcId="{E75CBF9B-47D4-4AF2-978A-723CD997175E}" destId="{6C611128-370D-4D19-8C06-261C40E57E00}" srcOrd="0" destOrd="0" presId="urn:microsoft.com/office/officeart/2005/8/layout/process1"/>
    <dgm:cxn modelId="{E802878F-08C7-4A25-9896-B224D83CED5D}" type="presOf" srcId="{B109ECDE-9986-4DAC-AE8B-085736412AD8}" destId="{CF8C06B5-F47B-4021-9A6D-D08D837F0B9B}" srcOrd="0" destOrd="0" presId="urn:microsoft.com/office/officeart/2005/8/layout/process1"/>
    <dgm:cxn modelId="{4B24A83D-E348-4D9C-8F64-894DD7A4A5AD}" srcId="{102509A4-1964-435C-8268-226BB4150CA5}" destId="{61CE4451-DBE2-46FC-AC7F-A8C48EFFA0B7}" srcOrd="3" destOrd="0" parTransId="{F4F0D624-3388-46C3-94D9-F72CB7EDFBB9}" sibTransId="{40D4E276-8A34-4B53-9485-589B1D3EB509}"/>
    <dgm:cxn modelId="{C2643953-2FA0-4995-AD12-1461BEED619B}" type="presOf" srcId="{CC9383E0-9DB7-42C8-8332-58471273DFAE}" destId="{3072E965-EB58-43CF-9539-83F3B2365A08}" srcOrd="0" destOrd="0" presId="urn:microsoft.com/office/officeart/2005/8/layout/process1"/>
    <dgm:cxn modelId="{BCAE8EF8-5A9E-48BE-BE50-B9925F4567A9}" type="presOf" srcId="{CC9383E0-9DB7-42C8-8332-58471273DFAE}" destId="{85D29556-EBCE-46F9-801F-9F27F481B7E3}" srcOrd="1" destOrd="0" presId="urn:microsoft.com/office/officeart/2005/8/layout/process1"/>
    <dgm:cxn modelId="{B6719CF9-6A5F-4CF9-9919-DFD2E28BFA5F}" type="presOf" srcId="{E75CBF9B-47D4-4AF2-978A-723CD997175E}" destId="{ACE55477-DEA2-4B64-B1EA-59EC7D86D623}" srcOrd="1" destOrd="0" presId="urn:microsoft.com/office/officeart/2005/8/layout/process1"/>
    <dgm:cxn modelId="{8086F277-7E5E-494A-AA84-DE5E30B35A8F}" type="presOf" srcId="{7F274909-0459-46D1-AB2E-C49F53521A2F}" destId="{E84F3010-CA2A-4AE5-9C0C-294936E0217E}" srcOrd="0" destOrd="0" presId="urn:microsoft.com/office/officeart/2005/8/layout/process1"/>
    <dgm:cxn modelId="{1BF81703-187C-49CC-8F9F-EF58C10B396B}" type="presOf" srcId="{782C5D60-FA93-4B60-AAFD-992690CF655F}" destId="{D017976A-5B8E-4562-A717-09E86090453C}" srcOrd="0" destOrd="0" presId="urn:microsoft.com/office/officeart/2005/8/layout/process1"/>
    <dgm:cxn modelId="{78C7A1B6-17D1-49FF-A4CF-62606F79A1D9}" srcId="{102509A4-1964-435C-8268-226BB4150CA5}" destId="{CAF105E6-273C-4D92-91D1-6D333D55061D}" srcOrd="5" destOrd="0" parTransId="{F7CFE1D2-E6E5-4B79-805F-CFC27FF41088}" sibTransId="{C97D46B9-FCEF-48E3-B0DA-B53B01328A65}"/>
    <dgm:cxn modelId="{8ED6BF3B-CD36-4B8D-934F-F315F4BFF566}" srcId="{102509A4-1964-435C-8268-226BB4150CA5}" destId="{7F274909-0459-46D1-AB2E-C49F53521A2F}" srcOrd="0" destOrd="0" parTransId="{D72E0C04-F9F8-44EF-8CF5-D2019A8F7F0E}" sibTransId="{CC9383E0-9DB7-42C8-8332-58471273DFAE}"/>
    <dgm:cxn modelId="{C9ADD6FC-3E6F-44FB-9782-68FF7C585A7E}" type="presOf" srcId="{40D4E276-8A34-4B53-9485-589B1D3EB509}" destId="{8C2974DA-E7F6-4752-A173-9B6F59E6BD6A}" srcOrd="1" destOrd="0" presId="urn:microsoft.com/office/officeart/2005/8/layout/process1"/>
    <dgm:cxn modelId="{460639C6-8F86-4A97-8B19-F1A7A446C79D}" type="presOf" srcId="{102509A4-1964-435C-8268-226BB4150CA5}" destId="{51A73D99-106C-4411-A6FA-2DB846220839}" srcOrd="0" destOrd="0" presId="urn:microsoft.com/office/officeart/2005/8/layout/process1"/>
    <dgm:cxn modelId="{7B6C83AD-F3AD-447A-ABDD-7F59DCA0BDF7}" srcId="{102509A4-1964-435C-8268-226BB4150CA5}" destId="{B109ECDE-9986-4DAC-AE8B-085736412AD8}" srcOrd="4" destOrd="0" parTransId="{182DFC9F-1C7E-464D-96CE-3C4EB92F3F48}" sibTransId="{E75CBF9B-47D4-4AF2-978A-723CD997175E}"/>
    <dgm:cxn modelId="{9FE7AB2D-B42C-46F5-8C5F-30D22BC3AC4D}" type="presOf" srcId="{6F2E27D8-CF23-48FF-8AC1-389C1F2B44DD}" destId="{16DB7D29-1AE4-4E58-A9A1-E9D1075D70FB}" srcOrd="0" destOrd="0" presId="urn:microsoft.com/office/officeart/2005/8/layout/process1"/>
    <dgm:cxn modelId="{5097AF55-B8A5-496F-8329-2F46A9D433CD}" type="presOf" srcId="{17D3DDE4-0E8B-4F61-904D-B8990DE99F9F}" destId="{27B40AF5-AF2C-4AA8-ABDA-84ED9FD93D0E}" srcOrd="0" destOrd="0" presId="urn:microsoft.com/office/officeart/2005/8/layout/process1"/>
    <dgm:cxn modelId="{4F9276C6-0545-4730-8D46-7225B64B48F7}" type="presOf" srcId="{61CE4451-DBE2-46FC-AC7F-A8C48EFFA0B7}" destId="{D93FD959-7922-48A4-9F56-38600459DB78}" srcOrd="0" destOrd="0" presId="urn:microsoft.com/office/officeart/2005/8/layout/process1"/>
    <dgm:cxn modelId="{1FC42D96-95A7-494A-8FDC-5EF7725463DA}" type="presOf" srcId="{782C5D60-FA93-4B60-AAFD-992690CF655F}" destId="{A351B217-9854-4EB9-AA3F-D18A501683B8}" srcOrd="1" destOrd="0" presId="urn:microsoft.com/office/officeart/2005/8/layout/process1"/>
    <dgm:cxn modelId="{062F274A-76D8-4146-BD3B-37E03D4BA19C}" type="presParOf" srcId="{51A73D99-106C-4411-A6FA-2DB846220839}" destId="{E84F3010-CA2A-4AE5-9C0C-294936E0217E}" srcOrd="0" destOrd="0" presId="urn:microsoft.com/office/officeart/2005/8/layout/process1"/>
    <dgm:cxn modelId="{324A6460-D545-46F9-87F8-F8569B6FD31A}" type="presParOf" srcId="{51A73D99-106C-4411-A6FA-2DB846220839}" destId="{3072E965-EB58-43CF-9539-83F3B2365A08}" srcOrd="1" destOrd="0" presId="urn:microsoft.com/office/officeart/2005/8/layout/process1"/>
    <dgm:cxn modelId="{C554BD38-7CAC-491E-AF83-3AF0E4F343BF}" type="presParOf" srcId="{3072E965-EB58-43CF-9539-83F3B2365A08}" destId="{85D29556-EBCE-46F9-801F-9F27F481B7E3}" srcOrd="0" destOrd="0" presId="urn:microsoft.com/office/officeart/2005/8/layout/process1"/>
    <dgm:cxn modelId="{0ADAB7A1-CFCA-4917-AF3F-3CFAF854D1CB}" type="presParOf" srcId="{51A73D99-106C-4411-A6FA-2DB846220839}" destId="{27B40AF5-AF2C-4AA8-ABDA-84ED9FD93D0E}" srcOrd="2" destOrd="0" presId="urn:microsoft.com/office/officeart/2005/8/layout/process1"/>
    <dgm:cxn modelId="{01F7F442-6844-4D71-825E-DBBF65CE49EE}" type="presParOf" srcId="{51A73D99-106C-4411-A6FA-2DB846220839}" destId="{90DADF90-4C2B-42EC-B9FD-EA56BD6EDDED}" srcOrd="3" destOrd="0" presId="urn:microsoft.com/office/officeart/2005/8/layout/process1"/>
    <dgm:cxn modelId="{C4036F89-351C-4110-8519-7CE6BADB76C3}" type="presParOf" srcId="{90DADF90-4C2B-42EC-B9FD-EA56BD6EDDED}" destId="{6C9A017D-08B2-4B25-B421-06E3917B3A48}" srcOrd="0" destOrd="0" presId="urn:microsoft.com/office/officeart/2005/8/layout/process1"/>
    <dgm:cxn modelId="{0FCFB274-1687-4C08-A0B2-902D67C494F0}" type="presParOf" srcId="{51A73D99-106C-4411-A6FA-2DB846220839}" destId="{16DB7D29-1AE4-4E58-A9A1-E9D1075D70FB}" srcOrd="4" destOrd="0" presId="urn:microsoft.com/office/officeart/2005/8/layout/process1"/>
    <dgm:cxn modelId="{508850F2-AC8C-41E8-AB68-60948CC9B831}" type="presParOf" srcId="{51A73D99-106C-4411-A6FA-2DB846220839}" destId="{D017976A-5B8E-4562-A717-09E86090453C}" srcOrd="5" destOrd="0" presId="urn:microsoft.com/office/officeart/2005/8/layout/process1"/>
    <dgm:cxn modelId="{891A52A0-B5A9-4447-B308-AE6F3CBB3744}" type="presParOf" srcId="{D017976A-5B8E-4562-A717-09E86090453C}" destId="{A351B217-9854-4EB9-AA3F-D18A501683B8}" srcOrd="0" destOrd="0" presId="urn:microsoft.com/office/officeart/2005/8/layout/process1"/>
    <dgm:cxn modelId="{D2A93651-A749-4017-B710-DBA73470DD18}" type="presParOf" srcId="{51A73D99-106C-4411-A6FA-2DB846220839}" destId="{D93FD959-7922-48A4-9F56-38600459DB78}" srcOrd="6" destOrd="0" presId="urn:microsoft.com/office/officeart/2005/8/layout/process1"/>
    <dgm:cxn modelId="{614B7683-230B-4553-A1C8-6C5D890373A5}" type="presParOf" srcId="{51A73D99-106C-4411-A6FA-2DB846220839}" destId="{00FD9B15-3258-4CEA-AEE2-80CFAAFAB8A2}" srcOrd="7" destOrd="0" presId="urn:microsoft.com/office/officeart/2005/8/layout/process1"/>
    <dgm:cxn modelId="{0AB7BB12-44CE-47E1-9C31-A260FD532763}" type="presParOf" srcId="{00FD9B15-3258-4CEA-AEE2-80CFAAFAB8A2}" destId="{8C2974DA-E7F6-4752-A173-9B6F59E6BD6A}" srcOrd="0" destOrd="0" presId="urn:microsoft.com/office/officeart/2005/8/layout/process1"/>
    <dgm:cxn modelId="{48B04974-E4FA-4B67-99E7-204ED4BD59BE}" type="presParOf" srcId="{51A73D99-106C-4411-A6FA-2DB846220839}" destId="{CF8C06B5-F47B-4021-9A6D-D08D837F0B9B}" srcOrd="8" destOrd="0" presId="urn:microsoft.com/office/officeart/2005/8/layout/process1"/>
    <dgm:cxn modelId="{91EDFB9A-A2BA-4C9E-A4BA-E7EFAFF59FEC}" type="presParOf" srcId="{51A73D99-106C-4411-A6FA-2DB846220839}" destId="{6C611128-370D-4D19-8C06-261C40E57E00}" srcOrd="9" destOrd="0" presId="urn:microsoft.com/office/officeart/2005/8/layout/process1"/>
    <dgm:cxn modelId="{CEB705EF-5EFE-416C-BB17-4F4861A2E6A7}" type="presParOf" srcId="{6C611128-370D-4D19-8C06-261C40E57E00}" destId="{ACE55477-DEA2-4B64-B1EA-59EC7D86D623}" srcOrd="0" destOrd="0" presId="urn:microsoft.com/office/officeart/2005/8/layout/process1"/>
    <dgm:cxn modelId="{01404EEE-9B48-4E77-B641-DF86510B75CF}" type="presParOf" srcId="{51A73D99-106C-4411-A6FA-2DB846220839}" destId="{AE123181-F317-4300-BA16-994C452BD535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63234-FD9C-43E5-A6A4-339126080201}">
      <dsp:nvSpPr>
        <dsp:cNvPr id="0" name=""/>
        <dsp:cNvSpPr/>
      </dsp:nvSpPr>
      <dsp:spPr>
        <a:xfrm>
          <a:off x="9582" y="0"/>
          <a:ext cx="2864226" cy="11137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900" kern="1200" dirty="0"/>
            <a:t>Los desastres</a:t>
          </a:r>
        </a:p>
      </dsp:txBody>
      <dsp:txXfrm>
        <a:off x="42202" y="32620"/>
        <a:ext cx="2798986" cy="1048496"/>
      </dsp:txXfrm>
    </dsp:sp>
    <dsp:sp modelId="{E57E56EF-550B-45CE-A9E4-BA3D01A730DD}">
      <dsp:nvSpPr>
        <dsp:cNvPr id="0" name=""/>
        <dsp:cNvSpPr/>
      </dsp:nvSpPr>
      <dsp:spPr>
        <a:xfrm>
          <a:off x="3160231" y="201703"/>
          <a:ext cx="607215" cy="7103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/>
        </a:p>
      </dsp:txBody>
      <dsp:txXfrm>
        <a:off x="3160231" y="343769"/>
        <a:ext cx="425051" cy="426196"/>
      </dsp:txXfrm>
    </dsp:sp>
    <dsp:sp modelId="{1579A27B-A26B-4E5D-B1E4-72EC4E2F5EAE}">
      <dsp:nvSpPr>
        <dsp:cNvPr id="0" name=""/>
        <dsp:cNvSpPr/>
      </dsp:nvSpPr>
      <dsp:spPr>
        <a:xfrm>
          <a:off x="4019499" y="0"/>
          <a:ext cx="2864226" cy="11137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900" kern="1200" dirty="0"/>
            <a:t>Inciden en las condiciones de vida de una sociedad</a:t>
          </a:r>
        </a:p>
      </dsp:txBody>
      <dsp:txXfrm>
        <a:off x="4052119" y="32620"/>
        <a:ext cx="2798986" cy="1048496"/>
      </dsp:txXfrm>
    </dsp:sp>
    <dsp:sp modelId="{57B5CDFE-FDB9-4BE5-89F0-963D7E2BA693}">
      <dsp:nvSpPr>
        <dsp:cNvPr id="0" name=""/>
        <dsp:cNvSpPr/>
      </dsp:nvSpPr>
      <dsp:spPr>
        <a:xfrm>
          <a:off x="7170148" y="201703"/>
          <a:ext cx="607215" cy="7103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/>
        </a:p>
      </dsp:txBody>
      <dsp:txXfrm>
        <a:off x="7170148" y="343769"/>
        <a:ext cx="425051" cy="426196"/>
      </dsp:txXfrm>
    </dsp:sp>
    <dsp:sp modelId="{6763BFB5-AC8F-48A2-B958-8954C59DB5CF}">
      <dsp:nvSpPr>
        <dsp:cNvPr id="0" name=""/>
        <dsp:cNvSpPr/>
      </dsp:nvSpPr>
      <dsp:spPr>
        <a:xfrm>
          <a:off x="8029416" y="0"/>
          <a:ext cx="2864226" cy="11137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900" kern="1200" dirty="0"/>
            <a:t>Limitando el crecimiento económico, el desarrollo humano y la sostenibilidad</a:t>
          </a:r>
        </a:p>
      </dsp:txBody>
      <dsp:txXfrm>
        <a:off x="8062036" y="32620"/>
        <a:ext cx="2798986" cy="10484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4347B-74C5-4D03-B82F-FC8D15957F14}">
      <dsp:nvSpPr>
        <dsp:cNvPr id="0" name=""/>
        <dsp:cNvSpPr/>
      </dsp:nvSpPr>
      <dsp:spPr>
        <a:xfrm>
          <a:off x="9898" y="140396"/>
          <a:ext cx="2958402" cy="17750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Para la toma de decisiones ante </a:t>
          </a:r>
          <a:r>
            <a:rPr lang="es-ES" sz="2000" u="sng" kern="1200" dirty="0"/>
            <a:t>la siembra y pesca</a:t>
          </a:r>
          <a:endParaRPr lang="es-SV" sz="2000" u="sng" kern="1200" dirty="0"/>
        </a:p>
      </dsp:txBody>
      <dsp:txXfrm>
        <a:off x="61887" y="192385"/>
        <a:ext cx="2854424" cy="1671063"/>
      </dsp:txXfrm>
    </dsp:sp>
    <dsp:sp modelId="{2991728A-48E3-43D4-8A9B-FEE7A3064C60}">
      <dsp:nvSpPr>
        <dsp:cNvPr id="0" name=""/>
        <dsp:cNvSpPr/>
      </dsp:nvSpPr>
      <dsp:spPr>
        <a:xfrm>
          <a:off x="3228640" y="661074"/>
          <a:ext cx="627181" cy="7336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000" kern="1200"/>
        </a:p>
      </dsp:txBody>
      <dsp:txXfrm>
        <a:off x="3228640" y="807811"/>
        <a:ext cx="439027" cy="440209"/>
      </dsp:txXfrm>
    </dsp:sp>
    <dsp:sp modelId="{CDB19C36-584E-44BE-91D3-CF60F7E2346E}">
      <dsp:nvSpPr>
        <dsp:cNvPr id="0" name=""/>
        <dsp:cNvSpPr/>
      </dsp:nvSpPr>
      <dsp:spPr>
        <a:xfrm>
          <a:off x="4151661" y="140396"/>
          <a:ext cx="2958402" cy="17750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Para mejorar las acciones </a:t>
          </a:r>
          <a:r>
            <a:rPr lang="es-ES" sz="2000" u="sng" kern="1200" dirty="0"/>
            <a:t>preventivas y reactivas</a:t>
          </a:r>
          <a:endParaRPr lang="es-SV" sz="2000" u="sng" kern="1200" dirty="0"/>
        </a:p>
      </dsp:txBody>
      <dsp:txXfrm>
        <a:off x="4203650" y="192385"/>
        <a:ext cx="2854424" cy="1671063"/>
      </dsp:txXfrm>
    </dsp:sp>
    <dsp:sp modelId="{D8B938D0-7E8C-4A7F-9475-923A4097664D}">
      <dsp:nvSpPr>
        <dsp:cNvPr id="0" name=""/>
        <dsp:cNvSpPr/>
      </dsp:nvSpPr>
      <dsp:spPr>
        <a:xfrm>
          <a:off x="7370403" y="661074"/>
          <a:ext cx="627181" cy="7336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000" kern="1200"/>
        </a:p>
      </dsp:txBody>
      <dsp:txXfrm>
        <a:off x="7370403" y="807811"/>
        <a:ext cx="439027" cy="440209"/>
      </dsp:txXfrm>
    </dsp:sp>
    <dsp:sp modelId="{D45C38D4-5F21-404B-B7A5-A2FBAFD21172}">
      <dsp:nvSpPr>
        <dsp:cNvPr id="0" name=""/>
        <dsp:cNvSpPr/>
      </dsp:nvSpPr>
      <dsp:spPr>
        <a:xfrm>
          <a:off x="8293425" y="140396"/>
          <a:ext cx="2958402" cy="17750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Para determinar las acciones de </a:t>
          </a:r>
          <a:r>
            <a:rPr lang="es-ES" sz="2000" u="sng" kern="1200" dirty="0"/>
            <a:t>restauración del manglar y cuencas</a:t>
          </a:r>
          <a:endParaRPr lang="es-SV" sz="2000" u="sng" kern="1200" dirty="0"/>
        </a:p>
      </dsp:txBody>
      <dsp:txXfrm>
        <a:off x="8345414" y="192385"/>
        <a:ext cx="2854424" cy="1671063"/>
      </dsp:txXfrm>
    </dsp:sp>
    <dsp:sp modelId="{F415408A-10EE-4939-9DAB-0E617A639AEC}">
      <dsp:nvSpPr>
        <dsp:cNvPr id="0" name=""/>
        <dsp:cNvSpPr/>
      </dsp:nvSpPr>
      <dsp:spPr>
        <a:xfrm rot="5400000">
          <a:off x="9386377" y="2255504"/>
          <a:ext cx="772497" cy="7336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000" kern="1200"/>
        </a:p>
      </dsp:txBody>
      <dsp:txXfrm rot="-5400000">
        <a:off x="9552521" y="2236098"/>
        <a:ext cx="440209" cy="552392"/>
      </dsp:txXfrm>
    </dsp:sp>
    <dsp:sp modelId="{CE617004-EA6F-42CE-804A-3BD6BF3F6B00}">
      <dsp:nvSpPr>
        <dsp:cNvPr id="0" name=""/>
        <dsp:cNvSpPr/>
      </dsp:nvSpPr>
      <dsp:spPr>
        <a:xfrm>
          <a:off x="8293425" y="3372980"/>
          <a:ext cx="2958402" cy="17750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dirty="0"/>
            <a:t>Para fortalecer </a:t>
          </a:r>
          <a:r>
            <a:rPr lang="es-MX" sz="2000" u="sng" kern="1200" dirty="0"/>
            <a:t>vínculos y articulaciones con las autoridades públicas y academia</a:t>
          </a:r>
          <a:endParaRPr lang="es-SV" sz="2000" u="sng" kern="1200" dirty="0"/>
        </a:p>
      </dsp:txBody>
      <dsp:txXfrm>
        <a:off x="8345414" y="3424969"/>
        <a:ext cx="2854424" cy="1671063"/>
      </dsp:txXfrm>
    </dsp:sp>
    <dsp:sp modelId="{79AA1BAC-54D6-4C8A-ACD3-665CDA3B9F19}">
      <dsp:nvSpPr>
        <dsp:cNvPr id="0" name=""/>
        <dsp:cNvSpPr/>
      </dsp:nvSpPr>
      <dsp:spPr>
        <a:xfrm rot="10800000">
          <a:off x="7405904" y="3893659"/>
          <a:ext cx="627181" cy="7336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000" kern="1200"/>
        </a:p>
      </dsp:txBody>
      <dsp:txXfrm rot="10800000">
        <a:off x="7594058" y="4040396"/>
        <a:ext cx="439027" cy="440209"/>
      </dsp:txXfrm>
    </dsp:sp>
    <dsp:sp modelId="{6579D58D-84CB-497C-8730-D46860CF1776}">
      <dsp:nvSpPr>
        <dsp:cNvPr id="0" name=""/>
        <dsp:cNvSpPr/>
      </dsp:nvSpPr>
      <dsp:spPr>
        <a:xfrm>
          <a:off x="4151661" y="3372980"/>
          <a:ext cx="2958402" cy="17750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dirty="0"/>
            <a:t>Para evidenciar los impactos </a:t>
          </a:r>
          <a:r>
            <a:rPr lang="es-ES" sz="2000" kern="1200" dirty="0"/>
            <a:t>del CC y la agroindustria cañera</a:t>
          </a:r>
          <a:endParaRPr lang="es-SV" sz="2000" kern="1200" dirty="0"/>
        </a:p>
      </dsp:txBody>
      <dsp:txXfrm>
        <a:off x="4203650" y="3424969"/>
        <a:ext cx="2854424" cy="1671063"/>
      </dsp:txXfrm>
    </dsp:sp>
    <dsp:sp modelId="{5E91B75A-ED84-461E-B06F-4F512BEDF444}">
      <dsp:nvSpPr>
        <dsp:cNvPr id="0" name=""/>
        <dsp:cNvSpPr/>
      </dsp:nvSpPr>
      <dsp:spPr>
        <a:xfrm rot="10800000">
          <a:off x="3264140" y="3893659"/>
          <a:ext cx="627181" cy="7336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000" kern="1200"/>
        </a:p>
      </dsp:txBody>
      <dsp:txXfrm rot="10800000">
        <a:off x="3452294" y="4040396"/>
        <a:ext cx="439027" cy="440209"/>
      </dsp:txXfrm>
    </dsp:sp>
    <dsp:sp modelId="{8911C0F2-E7F3-4F17-9F9E-CE8BD073B357}">
      <dsp:nvSpPr>
        <dsp:cNvPr id="0" name=""/>
        <dsp:cNvSpPr/>
      </dsp:nvSpPr>
      <dsp:spPr>
        <a:xfrm>
          <a:off x="9898" y="3098798"/>
          <a:ext cx="2958402" cy="23234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Para respaldar la necesidad de políticas públicas de adaptación, la aprobación de marcos normativos y la adopción de un enfoque integral de la GR</a:t>
          </a:r>
          <a:endParaRPr lang="es-SV" sz="2000" u="sng" kern="1200" dirty="0"/>
        </a:p>
      </dsp:txBody>
      <dsp:txXfrm>
        <a:off x="77948" y="3166848"/>
        <a:ext cx="2822302" cy="2187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63234-FD9C-43E5-A6A4-339126080201}">
      <dsp:nvSpPr>
        <dsp:cNvPr id="0" name=""/>
        <dsp:cNvSpPr/>
      </dsp:nvSpPr>
      <dsp:spPr>
        <a:xfrm>
          <a:off x="10152" y="94785"/>
          <a:ext cx="3034519" cy="18207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700" kern="1200" dirty="0"/>
            <a:t>En Latinoamérica</a:t>
          </a:r>
        </a:p>
      </dsp:txBody>
      <dsp:txXfrm>
        <a:off x="63479" y="148112"/>
        <a:ext cx="2927865" cy="1714057"/>
      </dsp:txXfrm>
    </dsp:sp>
    <dsp:sp modelId="{E57E56EF-550B-45CE-A9E4-BA3D01A730DD}">
      <dsp:nvSpPr>
        <dsp:cNvPr id="0" name=""/>
        <dsp:cNvSpPr/>
      </dsp:nvSpPr>
      <dsp:spPr>
        <a:xfrm>
          <a:off x="3348123" y="628860"/>
          <a:ext cx="643318" cy="7525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200" kern="1200"/>
        </a:p>
      </dsp:txBody>
      <dsp:txXfrm>
        <a:off x="3348123" y="779372"/>
        <a:ext cx="450323" cy="451536"/>
      </dsp:txXfrm>
    </dsp:sp>
    <dsp:sp modelId="{1579A27B-A26B-4E5D-B1E4-72EC4E2F5EAE}">
      <dsp:nvSpPr>
        <dsp:cNvPr id="0" name=""/>
        <dsp:cNvSpPr/>
      </dsp:nvSpPr>
      <dsp:spPr>
        <a:xfrm>
          <a:off x="4258479" y="94785"/>
          <a:ext cx="3034519" cy="18207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700" kern="1200" dirty="0"/>
            <a:t>Los desastres (1970 a 2010)</a:t>
          </a:r>
        </a:p>
      </dsp:txBody>
      <dsp:txXfrm>
        <a:off x="4311806" y="148112"/>
        <a:ext cx="2927865" cy="1714057"/>
      </dsp:txXfrm>
    </dsp:sp>
    <dsp:sp modelId="{57B5CDFE-FDB9-4BE5-89F0-963D7E2BA693}">
      <dsp:nvSpPr>
        <dsp:cNvPr id="0" name=""/>
        <dsp:cNvSpPr/>
      </dsp:nvSpPr>
      <dsp:spPr>
        <a:xfrm>
          <a:off x="7596451" y="628860"/>
          <a:ext cx="643318" cy="7525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200" kern="1200"/>
        </a:p>
      </dsp:txBody>
      <dsp:txXfrm>
        <a:off x="7596451" y="779372"/>
        <a:ext cx="450323" cy="451536"/>
      </dsp:txXfrm>
    </dsp:sp>
    <dsp:sp modelId="{6763BFB5-AC8F-48A2-B958-8954C59DB5CF}">
      <dsp:nvSpPr>
        <dsp:cNvPr id="0" name=""/>
        <dsp:cNvSpPr/>
      </dsp:nvSpPr>
      <dsp:spPr>
        <a:xfrm>
          <a:off x="8506806" y="94785"/>
          <a:ext cx="3034519" cy="18207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700" kern="1200" dirty="0"/>
            <a:t>Impacto negativo del 0.16% de la tasa de variación del PIB</a:t>
          </a:r>
        </a:p>
      </dsp:txBody>
      <dsp:txXfrm>
        <a:off x="8560133" y="148112"/>
        <a:ext cx="2927865" cy="1714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63234-FD9C-43E5-A6A4-339126080201}">
      <dsp:nvSpPr>
        <dsp:cNvPr id="0" name=""/>
        <dsp:cNvSpPr/>
      </dsp:nvSpPr>
      <dsp:spPr>
        <a:xfrm>
          <a:off x="5076" y="339295"/>
          <a:ext cx="2219485" cy="13316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4000" kern="1200"/>
            <a:t>En 2011</a:t>
          </a:r>
          <a:endParaRPr lang="es-SV" sz="4000" kern="1200" dirty="0"/>
        </a:p>
      </dsp:txBody>
      <dsp:txXfrm>
        <a:off x="44080" y="378299"/>
        <a:ext cx="2141477" cy="1253683"/>
      </dsp:txXfrm>
    </dsp:sp>
    <dsp:sp modelId="{E57E56EF-550B-45CE-A9E4-BA3D01A730DD}">
      <dsp:nvSpPr>
        <dsp:cNvPr id="0" name=""/>
        <dsp:cNvSpPr/>
      </dsp:nvSpPr>
      <dsp:spPr>
        <a:xfrm>
          <a:off x="2446510" y="729924"/>
          <a:ext cx="470530" cy="55043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/>
        </a:p>
      </dsp:txBody>
      <dsp:txXfrm>
        <a:off x="2446510" y="840010"/>
        <a:ext cx="329371" cy="330260"/>
      </dsp:txXfrm>
    </dsp:sp>
    <dsp:sp modelId="{1579A27B-A26B-4E5D-B1E4-72EC4E2F5EAE}">
      <dsp:nvSpPr>
        <dsp:cNvPr id="0" name=""/>
        <dsp:cNvSpPr/>
      </dsp:nvSpPr>
      <dsp:spPr>
        <a:xfrm>
          <a:off x="3112356" y="339295"/>
          <a:ext cx="2219485" cy="13316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900" kern="1200" dirty="0"/>
            <a:t>Desastre – Tormenta tropical E12</a:t>
          </a:r>
        </a:p>
      </dsp:txBody>
      <dsp:txXfrm>
        <a:off x="3151360" y="378299"/>
        <a:ext cx="2141477" cy="1253683"/>
      </dsp:txXfrm>
    </dsp:sp>
    <dsp:sp modelId="{57B5CDFE-FDB9-4BE5-89F0-963D7E2BA693}">
      <dsp:nvSpPr>
        <dsp:cNvPr id="0" name=""/>
        <dsp:cNvSpPr/>
      </dsp:nvSpPr>
      <dsp:spPr>
        <a:xfrm>
          <a:off x="5553790" y="729924"/>
          <a:ext cx="470530" cy="55043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/>
        </a:p>
      </dsp:txBody>
      <dsp:txXfrm>
        <a:off x="5553790" y="840010"/>
        <a:ext cx="329371" cy="330260"/>
      </dsp:txXfrm>
    </dsp:sp>
    <dsp:sp modelId="{6763BFB5-AC8F-48A2-B958-8954C59DB5CF}">
      <dsp:nvSpPr>
        <dsp:cNvPr id="0" name=""/>
        <dsp:cNvSpPr/>
      </dsp:nvSpPr>
      <dsp:spPr>
        <a:xfrm>
          <a:off x="6219636" y="339295"/>
          <a:ext cx="2219485" cy="13316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USD 1,968 millones en pérdidas y daños en Centroamérica</a:t>
          </a:r>
          <a:endParaRPr lang="es-SV" sz="1900" kern="1200" dirty="0"/>
        </a:p>
      </dsp:txBody>
      <dsp:txXfrm>
        <a:off x="6258640" y="378299"/>
        <a:ext cx="2141477" cy="1253683"/>
      </dsp:txXfrm>
    </dsp:sp>
    <dsp:sp modelId="{E3AC4209-52A4-494E-A07B-D2C83FD0F4E8}">
      <dsp:nvSpPr>
        <dsp:cNvPr id="0" name=""/>
        <dsp:cNvSpPr/>
      </dsp:nvSpPr>
      <dsp:spPr>
        <a:xfrm>
          <a:off x="8661071" y="729924"/>
          <a:ext cx="470530" cy="55043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/>
        </a:p>
      </dsp:txBody>
      <dsp:txXfrm>
        <a:off x="8661071" y="840010"/>
        <a:ext cx="329371" cy="330260"/>
      </dsp:txXfrm>
    </dsp:sp>
    <dsp:sp modelId="{8DF1CE26-9EE2-4273-B32F-CC66DD4997EB}">
      <dsp:nvSpPr>
        <dsp:cNvPr id="0" name=""/>
        <dsp:cNvSpPr/>
      </dsp:nvSpPr>
      <dsp:spPr>
        <a:xfrm>
          <a:off x="9326916" y="339295"/>
          <a:ext cx="2219485" cy="13316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900" kern="1200" dirty="0"/>
            <a:t>2 millones de afectados/os</a:t>
          </a:r>
        </a:p>
      </dsp:txBody>
      <dsp:txXfrm>
        <a:off x="9365920" y="378299"/>
        <a:ext cx="2141477" cy="1253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5788D-147F-4D15-8EE9-E7910E831902}">
      <dsp:nvSpPr>
        <dsp:cNvPr id="0" name=""/>
        <dsp:cNvSpPr/>
      </dsp:nvSpPr>
      <dsp:spPr>
        <a:xfrm>
          <a:off x="5" y="181196"/>
          <a:ext cx="2898749" cy="1739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500" kern="1200" dirty="0"/>
            <a:t>En El Salvador</a:t>
          </a:r>
        </a:p>
      </dsp:txBody>
      <dsp:txXfrm>
        <a:off x="50946" y="232137"/>
        <a:ext cx="2796867" cy="1637367"/>
      </dsp:txXfrm>
    </dsp:sp>
    <dsp:sp modelId="{5FE11972-52B1-4279-B804-6FADA1D64FD4}">
      <dsp:nvSpPr>
        <dsp:cNvPr id="0" name=""/>
        <dsp:cNvSpPr/>
      </dsp:nvSpPr>
      <dsp:spPr>
        <a:xfrm rot="84570">
          <a:off x="3190959" y="741854"/>
          <a:ext cx="619859" cy="71888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000" kern="1200"/>
        </a:p>
      </dsp:txBody>
      <dsp:txXfrm>
        <a:off x="3190987" y="883345"/>
        <a:ext cx="433901" cy="431333"/>
      </dsp:txXfrm>
    </dsp:sp>
    <dsp:sp modelId="{9818A46F-9336-4C67-B682-379F2B03C373}">
      <dsp:nvSpPr>
        <dsp:cNvPr id="0" name=""/>
        <dsp:cNvSpPr/>
      </dsp:nvSpPr>
      <dsp:spPr>
        <a:xfrm>
          <a:off x="4067947" y="281290"/>
          <a:ext cx="2898749" cy="1739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500" kern="1200" dirty="0"/>
            <a:t>El promedio histórico de perdida anual por desastre desde 2001</a:t>
          </a:r>
        </a:p>
      </dsp:txBody>
      <dsp:txXfrm>
        <a:off x="4118888" y="332231"/>
        <a:ext cx="2796867" cy="1637367"/>
      </dsp:txXfrm>
    </dsp:sp>
    <dsp:sp modelId="{71844565-6C47-4DFA-8519-9B62C7303C47}">
      <dsp:nvSpPr>
        <dsp:cNvPr id="0" name=""/>
        <dsp:cNvSpPr/>
      </dsp:nvSpPr>
      <dsp:spPr>
        <a:xfrm>
          <a:off x="7256572" y="791470"/>
          <a:ext cx="614534" cy="71888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000" kern="1200"/>
        </a:p>
      </dsp:txBody>
      <dsp:txXfrm>
        <a:off x="7256572" y="935248"/>
        <a:ext cx="430174" cy="431333"/>
      </dsp:txXfrm>
    </dsp:sp>
    <dsp:sp modelId="{68457903-1045-45F3-960C-0F4ABC0D5853}">
      <dsp:nvSpPr>
        <dsp:cNvPr id="0" name=""/>
        <dsp:cNvSpPr/>
      </dsp:nvSpPr>
      <dsp:spPr>
        <a:xfrm>
          <a:off x="8126197" y="281290"/>
          <a:ext cx="2898749" cy="1739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500" kern="1200" dirty="0"/>
            <a:t>Equivale al 60% de inversión pública (MARN, 2017)</a:t>
          </a:r>
        </a:p>
      </dsp:txBody>
      <dsp:txXfrm>
        <a:off x="8177138" y="332231"/>
        <a:ext cx="2796867" cy="1637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5788D-147F-4D15-8EE9-E7910E831902}">
      <dsp:nvSpPr>
        <dsp:cNvPr id="0" name=""/>
        <dsp:cNvSpPr/>
      </dsp:nvSpPr>
      <dsp:spPr>
        <a:xfrm>
          <a:off x="5" y="181196"/>
          <a:ext cx="2898749" cy="1739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/>
            <a:t>El indicador de perdida anual esperada (PAE)</a:t>
          </a:r>
        </a:p>
      </dsp:txBody>
      <dsp:txXfrm>
        <a:off x="50946" y="232137"/>
        <a:ext cx="2796867" cy="1637367"/>
      </dsp:txXfrm>
    </dsp:sp>
    <dsp:sp modelId="{5FE11972-52B1-4279-B804-6FADA1D64FD4}">
      <dsp:nvSpPr>
        <dsp:cNvPr id="0" name=""/>
        <dsp:cNvSpPr/>
      </dsp:nvSpPr>
      <dsp:spPr>
        <a:xfrm rot="84570">
          <a:off x="3190959" y="741854"/>
          <a:ext cx="619859" cy="71888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800" kern="1200"/>
        </a:p>
      </dsp:txBody>
      <dsp:txXfrm>
        <a:off x="3190987" y="883345"/>
        <a:ext cx="433901" cy="431333"/>
      </dsp:txXfrm>
    </dsp:sp>
    <dsp:sp modelId="{9818A46F-9336-4C67-B682-379F2B03C373}">
      <dsp:nvSpPr>
        <dsp:cNvPr id="0" name=""/>
        <dsp:cNvSpPr/>
      </dsp:nvSpPr>
      <dsp:spPr>
        <a:xfrm>
          <a:off x="4067947" y="281290"/>
          <a:ext cx="2898749" cy="1739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/>
            <a:t>De los sectores estratégicos más impactado por desastres</a:t>
          </a:r>
        </a:p>
      </dsp:txBody>
      <dsp:txXfrm>
        <a:off x="4118888" y="332231"/>
        <a:ext cx="2796867" cy="1637367"/>
      </dsp:txXfrm>
    </dsp:sp>
    <dsp:sp modelId="{71844565-6C47-4DFA-8519-9B62C7303C47}">
      <dsp:nvSpPr>
        <dsp:cNvPr id="0" name=""/>
        <dsp:cNvSpPr/>
      </dsp:nvSpPr>
      <dsp:spPr>
        <a:xfrm>
          <a:off x="7256572" y="791470"/>
          <a:ext cx="614534" cy="71888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800" kern="1200"/>
        </a:p>
      </dsp:txBody>
      <dsp:txXfrm>
        <a:off x="7256572" y="935248"/>
        <a:ext cx="430174" cy="431333"/>
      </dsp:txXfrm>
    </dsp:sp>
    <dsp:sp modelId="{68457903-1045-45F3-960C-0F4ABC0D5853}">
      <dsp:nvSpPr>
        <dsp:cNvPr id="0" name=""/>
        <dsp:cNvSpPr/>
      </dsp:nvSpPr>
      <dsp:spPr>
        <a:xfrm>
          <a:off x="8126197" y="281290"/>
          <a:ext cx="2898749" cy="1739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/>
            <a:t>Educación resulta con mayor probabilidad de afectaciones, con un 59% (MARN, 2017)</a:t>
          </a:r>
        </a:p>
      </dsp:txBody>
      <dsp:txXfrm>
        <a:off x="8177138" y="332231"/>
        <a:ext cx="2796867" cy="1637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A935A-AD12-4771-97A0-779EF14451BB}">
      <dsp:nvSpPr>
        <dsp:cNvPr id="0" name=""/>
        <dsp:cNvSpPr/>
      </dsp:nvSpPr>
      <dsp:spPr>
        <a:xfrm>
          <a:off x="0" y="590844"/>
          <a:ext cx="4740812" cy="39670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Desastres en la comunidad</a:t>
          </a:r>
          <a:endParaRPr lang="es-SV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s-MX" sz="2400" kern="1200" dirty="0"/>
            <a:t>+ Pobreza</a:t>
          </a:r>
          <a:endParaRPr lang="es-SV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s-MX" sz="2400" kern="1200" dirty="0"/>
            <a:t>+ Inseguridad alimentaría</a:t>
          </a:r>
          <a:endParaRPr lang="es-SV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s-MX" sz="2400" kern="1200" dirty="0"/>
            <a:t>+ Insalubridad</a:t>
          </a:r>
          <a:endParaRPr lang="es-SV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s-MX" sz="2400" kern="1200" dirty="0"/>
            <a:t>+ Recarga de las tareas reproductivas a las mujeres</a:t>
          </a:r>
          <a:endParaRPr lang="es-SV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s-MX" sz="2400" kern="1200" dirty="0"/>
            <a:t>- Acceso a servicios públicos</a:t>
          </a:r>
          <a:endParaRPr lang="es-SV" sz="2400" kern="1200" dirty="0"/>
        </a:p>
      </dsp:txBody>
      <dsp:txXfrm>
        <a:off x="116192" y="707036"/>
        <a:ext cx="4508428" cy="37347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BBCB6-5AD0-4F9C-8EFC-C4A52702A8F7}">
      <dsp:nvSpPr>
        <dsp:cNvPr id="0" name=""/>
        <dsp:cNvSpPr/>
      </dsp:nvSpPr>
      <dsp:spPr>
        <a:xfrm>
          <a:off x="996410" y="640874"/>
          <a:ext cx="1727435" cy="172752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1963F-3B2F-4C8A-BAEE-022ACACFD695}">
      <dsp:nvSpPr>
        <dsp:cNvPr id="0" name=""/>
        <dsp:cNvSpPr/>
      </dsp:nvSpPr>
      <dsp:spPr>
        <a:xfrm>
          <a:off x="1377801" y="1266529"/>
          <a:ext cx="964007" cy="481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/>
            <a:t>Noción de Seguridad</a:t>
          </a:r>
        </a:p>
      </dsp:txBody>
      <dsp:txXfrm>
        <a:off x="1377801" y="1266529"/>
        <a:ext cx="964007" cy="481788"/>
      </dsp:txXfrm>
    </dsp:sp>
    <dsp:sp modelId="{3CA973A6-B5EA-405C-B8BA-75A4691C0AFF}">
      <dsp:nvSpPr>
        <dsp:cNvPr id="0" name=""/>
        <dsp:cNvSpPr/>
      </dsp:nvSpPr>
      <dsp:spPr>
        <a:xfrm>
          <a:off x="516513" y="1633446"/>
          <a:ext cx="1727435" cy="172752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93BF9-3C4F-4ED2-9976-13F92C77B159}">
      <dsp:nvSpPr>
        <dsp:cNvPr id="0" name=""/>
        <dsp:cNvSpPr/>
      </dsp:nvSpPr>
      <dsp:spPr>
        <a:xfrm>
          <a:off x="895959" y="2261332"/>
          <a:ext cx="964007" cy="481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/>
            <a:t>Gestión de la Emergencia</a:t>
          </a:r>
        </a:p>
      </dsp:txBody>
      <dsp:txXfrm>
        <a:off x="895959" y="2261332"/>
        <a:ext cx="964007" cy="481788"/>
      </dsp:txXfrm>
    </dsp:sp>
    <dsp:sp modelId="{BEF058D0-B5AE-4421-93B8-C3FC20AA83B6}">
      <dsp:nvSpPr>
        <dsp:cNvPr id="0" name=""/>
        <dsp:cNvSpPr/>
      </dsp:nvSpPr>
      <dsp:spPr>
        <a:xfrm>
          <a:off x="996410" y="2630480"/>
          <a:ext cx="1727435" cy="172752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04C1D-B32B-4EB6-91D5-A3F49D6E77CA}">
      <dsp:nvSpPr>
        <dsp:cNvPr id="0" name=""/>
        <dsp:cNvSpPr/>
      </dsp:nvSpPr>
      <dsp:spPr>
        <a:xfrm>
          <a:off x="1231908" y="3255578"/>
          <a:ext cx="1255792" cy="481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/>
            <a:t>Reconstrucción y Progreso</a:t>
          </a:r>
        </a:p>
      </dsp:txBody>
      <dsp:txXfrm>
        <a:off x="1231908" y="3255578"/>
        <a:ext cx="1255792" cy="481788"/>
      </dsp:txXfrm>
    </dsp:sp>
    <dsp:sp modelId="{4199A66C-71DF-4101-8015-76B6DF507F24}">
      <dsp:nvSpPr>
        <dsp:cNvPr id="0" name=""/>
        <dsp:cNvSpPr/>
      </dsp:nvSpPr>
      <dsp:spPr>
        <a:xfrm>
          <a:off x="516513" y="3624726"/>
          <a:ext cx="1727435" cy="172752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77951-8431-4DFA-980A-033075CCD44C}">
      <dsp:nvSpPr>
        <dsp:cNvPr id="0" name=""/>
        <dsp:cNvSpPr/>
      </dsp:nvSpPr>
      <dsp:spPr>
        <a:xfrm>
          <a:off x="895959" y="4250381"/>
          <a:ext cx="964007" cy="481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/>
            <a:t>Gestión de Riesgos a Desastres</a:t>
          </a:r>
        </a:p>
      </dsp:txBody>
      <dsp:txXfrm>
        <a:off x="895959" y="4250381"/>
        <a:ext cx="964007" cy="481788"/>
      </dsp:txXfrm>
    </dsp:sp>
    <dsp:sp modelId="{210CA3B4-46FD-4BE1-8D1E-27BBC246B3D0}">
      <dsp:nvSpPr>
        <dsp:cNvPr id="0" name=""/>
        <dsp:cNvSpPr/>
      </dsp:nvSpPr>
      <dsp:spPr>
        <a:xfrm>
          <a:off x="1119220" y="4732170"/>
          <a:ext cx="1484084" cy="148495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AA222-B385-44A5-A9A0-0E6F5E4B2404}">
      <dsp:nvSpPr>
        <dsp:cNvPr id="0" name=""/>
        <dsp:cNvSpPr/>
      </dsp:nvSpPr>
      <dsp:spPr>
        <a:xfrm>
          <a:off x="1377801" y="5245185"/>
          <a:ext cx="964007" cy="481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/>
            <a:t>Gestión Integral de Riesgos a Desastres</a:t>
          </a:r>
          <a:endParaRPr lang="es-SV" sz="1200" b="1" kern="1200" dirty="0"/>
        </a:p>
      </dsp:txBody>
      <dsp:txXfrm>
        <a:off x="1377801" y="5245185"/>
        <a:ext cx="964007" cy="4817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E72BD-5A7C-4594-858A-5758D08A606D}">
      <dsp:nvSpPr>
        <dsp:cNvPr id="0" name=""/>
        <dsp:cNvSpPr/>
      </dsp:nvSpPr>
      <dsp:spPr>
        <a:xfrm rot="5400000">
          <a:off x="2972593" y="-966416"/>
          <a:ext cx="1102333" cy="33164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/>
            <a:t>Mide la precipitación</a:t>
          </a:r>
          <a:endParaRPr lang="es-SV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/>
            <a:t>Determina medidas preventivas ante inundaciones, deslizamientos o sequias</a:t>
          </a:r>
          <a:endParaRPr lang="es-SV" sz="1300" kern="1200" dirty="0"/>
        </a:p>
      </dsp:txBody>
      <dsp:txXfrm rot="-5400000">
        <a:off x="1865520" y="194468"/>
        <a:ext cx="3262669" cy="994711"/>
      </dsp:txXfrm>
    </dsp:sp>
    <dsp:sp modelId="{8C487AC0-1190-4014-9AA7-8960CDE859EB}">
      <dsp:nvSpPr>
        <dsp:cNvPr id="0" name=""/>
        <dsp:cNvSpPr/>
      </dsp:nvSpPr>
      <dsp:spPr>
        <a:xfrm>
          <a:off x="0" y="2864"/>
          <a:ext cx="1865520" cy="13779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Monitoreo Pluviométrico</a:t>
          </a:r>
          <a:endParaRPr lang="es-SV" sz="2100" kern="1200" dirty="0"/>
        </a:p>
      </dsp:txBody>
      <dsp:txXfrm>
        <a:off x="67264" y="70128"/>
        <a:ext cx="1730992" cy="1243388"/>
      </dsp:txXfrm>
    </dsp:sp>
    <dsp:sp modelId="{858677F1-27CF-4BC9-8768-D886249DEE68}">
      <dsp:nvSpPr>
        <dsp:cNvPr id="0" name=""/>
        <dsp:cNvSpPr/>
      </dsp:nvSpPr>
      <dsp:spPr>
        <a:xfrm rot="5400000">
          <a:off x="2972593" y="480395"/>
          <a:ext cx="1102333" cy="33164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/>
            <a:t>Mide la cantidad de agua en fuentes hídricas</a:t>
          </a:r>
          <a:endParaRPr lang="es-SV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/>
            <a:t>Compara la cantidad de agua disponible para consumo y usos</a:t>
          </a:r>
          <a:endParaRPr lang="es-SV" sz="1300" kern="1200" dirty="0"/>
        </a:p>
      </dsp:txBody>
      <dsp:txXfrm rot="-5400000">
        <a:off x="1865520" y="1641280"/>
        <a:ext cx="3262669" cy="994711"/>
      </dsp:txXfrm>
    </dsp:sp>
    <dsp:sp modelId="{C39E98F8-9AC9-4E88-8A56-E4297CDA02CD}">
      <dsp:nvSpPr>
        <dsp:cNvPr id="0" name=""/>
        <dsp:cNvSpPr/>
      </dsp:nvSpPr>
      <dsp:spPr>
        <a:xfrm>
          <a:off x="0" y="1449677"/>
          <a:ext cx="1865520" cy="13779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Monitoreo de pozos</a:t>
          </a:r>
          <a:endParaRPr lang="es-SV" sz="2100" kern="1200" dirty="0"/>
        </a:p>
      </dsp:txBody>
      <dsp:txXfrm>
        <a:off x="67264" y="1516941"/>
        <a:ext cx="1730992" cy="1243388"/>
      </dsp:txXfrm>
    </dsp:sp>
    <dsp:sp modelId="{EE7700DC-4CDA-4ABF-B9D3-2373354B794B}">
      <dsp:nvSpPr>
        <dsp:cNvPr id="0" name=""/>
        <dsp:cNvSpPr/>
      </dsp:nvSpPr>
      <dsp:spPr>
        <a:xfrm rot="5400000">
          <a:off x="2972593" y="1927208"/>
          <a:ext cx="1102333" cy="33164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/>
            <a:t>Calidad del agua en el manglar</a:t>
          </a:r>
          <a:endParaRPr lang="es-SV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/>
            <a:t>Analiza la calidad del agua del manglar para establecer vedas o aplicar medidas de restauración</a:t>
          </a:r>
          <a:endParaRPr lang="es-SV" sz="1300" kern="1200" dirty="0"/>
        </a:p>
      </dsp:txBody>
      <dsp:txXfrm rot="-5400000">
        <a:off x="1865520" y="3088093"/>
        <a:ext cx="3262669" cy="994711"/>
      </dsp:txXfrm>
    </dsp:sp>
    <dsp:sp modelId="{25D6CD6D-6959-4EE9-B308-0213BD08B1DB}">
      <dsp:nvSpPr>
        <dsp:cNvPr id="0" name=""/>
        <dsp:cNvSpPr/>
      </dsp:nvSpPr>
      <dsp:spPr>
        <a:xfrm>
          <a:off x="0" y="2896489"/>
          <a:ext cx="1865520" cy="13779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Monitoreo Biofísico</a:t>
          </a:r>
          <a:endParaRPr lang="es-SV" sz="2100" kern="1200" dirty="0"/>
        </a:p>
      </dsp:txBody>
      <dsp:txXfrm>
        <a:off x="67264" y="2963753"/>
        <a:ext cx="1730992" cy="1243388"/>
      </dsp:txXfrm>
    </dsp:sp>
    <dsp:sp modelId="{998C807B-4F0D-4619-993F-DD3FDB094C92}">
      <dsp:nvSpPr>
        <dsp:cNvPr id="0" name=""/>
        <dsp:cNvSpPr/>
      </dsp:nvSpPr>
      <dsp:spPr>
        <a:xfrm rot="5400000">
          <a:off x="2972593" y="3374020"/>
          <a:ext cx="1102333" cy="33164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/>
            <a:t>Mide los niveles de temperatura en el entorno</a:t>
          </a:r>
          <a:endParaRPr lang="es-SV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/>
            <a:t>Determina los niveles de humedad en un territorio o ecosistema para contrastar con los periodos de lluvia .</a:t>
          </a:r>
          <a:endParaRPr lang="es-SV" sz="1300" kern="1200" dirty="0"/>
        </a:p>
      </dsp:txBody>
      <dsp:txXfrm rot="-5400000">
        <a:off x="1865520" y="4534905"/>
        <a:ext cx="3262669" cy="994711"/>
      </dsp:txXfrm>
    </dsp:sp>
    <dsp:sp modelId="{C5FFD5D9-E17D-4B30-B6FC-1A908CBDF703}">
      <dsp:nvSpPr>
        <dsp:cNvPr id="0" name=""/>
        <dsp:cNvSpPr/>
      </dsp:nvSpPr>
      <dsp:spPr>
        <a:xfrm>
          <a:off x="0" y="4343302"/>
          <a:ext cx="1865520" cy="13779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Monitoreo de Temperatura</a:t>
          </a:r>
          <a:endParaRPr lang="es-SV" sz="2100" kern="1200" dirty="0"/>
        </a:p>
      </dsp:txBody>
      <dsp:txXfrm>
        <a:off x="67264" y="4410566"/>
        <a:ext cx="1730992" cy="12433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F3010-CA2A-4AE5-9C0C-294936E0217E}">
      <dsp:nvSpPr>
        <dsp:cNvPr id="0" name=""/>
        <dsp:cNvSpPr/>
      </dsp:nvSpPr>
      <dsp:spPr>
        <a:xfrm>
          <a:off x="0" y="1722517"/>
          <a:ext cx="1451867" cy="19736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Iniciativas de Gestión Ecológica de Riesgos</a:t>
          </a:r>
          <a:endParaRPr lang="es-SV" sz="1300" kern="1200" dirty="0"/>
        </a:p>
      </dsp:txBody>
      <dsp:txXfrm>
        <a:off x="42524" y="1765041"/>
        <a:ext cx="1366819" cy="1888584"/>
      </dsp:txXfrm>
    </dsp:sp>
    <dsp:sp modelId="{3072E965-EB58-43CF-9539-83F3B2365A08}">
      <dsp:nvSpPr>
        <dsp:cNvPr id="0" name=""/>
        <dsp:cNvSpPr/>
      </dsp:nvSpPr>
      <dsp:spPr>
        <a:xfrm>
          <a:off x="1597054" y="2529301"/>
          <a:ext cx="307795" cy="36006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100" kern="1200"/>
        </a:p>
      </dsp:txBody>
      <dsp:txXfrm>
        <a:off x="1597054" y="2601314"/>
        <a:ext cx="215457" cy="216037"/>
      </dsp:txXfrm>
    </dsp:sp>
    <dsp:sp modelId="{27B40AF5-AF2C-4AA8-ABDA-84ED9FD93D0E}">
      <dsp:nvSpPr>
        <dsp:cNvPr id="0" name=""/>
        <dsp:cNvSpPr/>
      </dsp:nvSpPr>
      <dsp:spPr>
        <a:xfrm>
          <a:off x="2032615" y="1722517"/>
          <a:ext cx="1451867" cy="19736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2015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Centro </a:t>
          </a:r>
          <a:r>
            <a:rPr lang="es-ES" sz="1300" kern="1200" dirty="0" err="1"/>
            <a:t>Humbolt</a:t>
          </a:r>
          <a:r>
            <a:rPr lang="es-ES" sz="1300" kern="1200" dirty="0"/>
            <a:t> comparte su experiencia y es impulsada en El Salvador</a:t>
          </a:r>
          <a:endParaRPr lang="es-SV" sz="1300" kern="1200" dirty="0"/>
        </a:p>
      </dsp:txBody>
      <dsp:txXfrm>
        <a:off x="2075139" y="1765041"/>
        <a:ext cx="1366819" cy="1888584"/>
      </dsp:txXfrm>
    </dsp:sp>
    <dsp:sp modelId="{90DADF90-4C2B-42EC-B9FD-EA56BD6EDDED}">
      <dsp:nvSpPr>
        <dsp:cNvPr id="0" name=""/>
        <dsp:cNvSpPr/>
      </dsp:nvSpPr>
      <dsp:spPr>
        <a:xfrm>
          <a:off x="3629669" y="2529301"/>
          <a:ext cx="307795" cy="36006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100" kern="1200"/>
        </a:p>
      </dsp:txBody>
      <dsp:txXfrm>
        <a:off x="3629669" y="2601314"/>
        <a:ext cx="215457" cy="216037"/>
      </dsp:txXfrm>
    </dsp:sp>
    <dsp:sp modelId="{16DB7D29-1AE4-4E58-A9A1-E9D1075D70FB}">
      <dsp:nvSpPr>
        <dsp:cNvPr id="0" name=""/>
        <dsp:cNvSpPr/>
      </dsp:nvSpPr>
      <dsp:spPr>
        <a:xfrm>
          <a:off x="4065230" y="1722517"/>
          <a:ext cx="1451867" cy="19736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2016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Proceso de acompañamiento e integración por parte del Observatorio Ambiental – MARN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(SAT y ROLA)</a:t>
          </a:r>
          <a:endParaRPr lang="es-SV" sz="1300" kern="1200" dirty="0"/>
        </a:p>
      </dsp:txBody>
      <dsp:txXfrm>
        <a:off x="4107754" y="1765041"/>
        <a:ext cx="1366819" cy="1888584"/>
      </dsp:txXfrm>
    </dsp:sp>
    <dsp:sp modelId="{D017976A-5B8E-4562-A717-09E86090453C}">
      <dsp:nvSpPr>
        <dsp:cNvPr id="0" name=""/>
        <dsp:cNvSpPr/>
      </dsp:nvSpPr>
      <dsp:spPr>
        <a:xfrm>
          <a:off x="5662284" y="2529301"/>
          <a:ext cx="307795" cy="36006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100" kern="1200"/>
        </a:p>
      </dsp:txBody>
      <dsp:txXfrm>
        <a:off x="5662284" y="2601314"/>
        <a:ext cx="215457" cy="216037"/>
      </dsp:txXfrm>
    </dsp:sp>
    <dsp:sp modelId="{D93FD959-7922-48A4-9F56-38600459DB78}">
      <dsp:nvSpPr>
        <dsp:cNvPr id="0" name=""/>
        <dsp:cNvSpPr/>
      </dsp:nvSpPr>
      <dsp:spPr>
        <a:xfrm>
          <a:off x="6097845" y="1722517"/>
          <a:ext cx="1451867" cy="19736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2017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Acompañamiento de CENSALUD – UES y se inicia con el monitoreo de pozos y manglar</a:t>
          </a:r>
          <a:endParaRPr lang="es-SV" sz="1300" kern="1200" dirty="0"/>
        </a:p>
      </dsp:txBody>
      <dsp:txXfrm>
        <a:off x="6140369" y="1765041"/>
        <a:ext cx="1366819" cy="1888584"/>
      </dsp:txXfrm>
    </dsp:sp>
    <dsp:sp modelId="{00FD9B15-3258-4CEA-AEE2-80CFAAFAB8A2}">
      <dsp:nvSpPr>
        <dsp:cNvPr id="0" name=""/>
        <dsp:cNvSpPr/>
      </dsp:nvSpPr>
      <dsp:spPr>
        <a:xfrm>
          <a:off x="7694899" y="2529301"/>
          <a:ext cx="307795" cy="36006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100" kern="1200"/>
        </a:p>
      </dsp:txBody>
      <dsp:txXfrm>
        <a:off x="7694899" y="2601314"/>
        <a:ext cx="215457" cy="216037"/>
      </dsp:txXfrm>
    </dsp:sp>
    <dsp:sp modelId="{CF8C06B5-F47B-4021-9A6D-D08D837F0B9B}">
      <dsp:nvSpPr>
        <dsp:cNvPr id="0" name=""/>
        <dsp:cNvSpPr/>
      </dsp:nvSpPr>
      <dsp:spPr>
        <a:xfrm>
          <a:off x="8130460" y="1722517"/>
          <a:ext cx="1451867" cy="19736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2018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Consolidación de un esfuerzo integrado de monitoreo</a:t>
          </a:r>
          <a:endParaRPr lang="es-SV" sz="1300" kern="1200" dirty="0"/>
        </a:p>
      </dsp:txBody>
      <dsp:txXfrm>
        <a:off x="8172984" y="1765041"/>
        <a:ext cx="1366819" cy="1888584"/>
      </dsp:txXfrm>
    </dsp:sp>
    <dsp:sp modelId="{6C611128-370D-4D19-8C06-261C40E57E00}">
      <dsp:nvSpPr>
        <dsp:cNvPr id="0" name=""/>
        <dsp:cNvSpPr/>
      </dsp:nvSpPr>
      <dsp:spPr>
        <a:xfrm>
          <a:off x="9727514" y="2529301"/>
          <a:ext cx="307795" cy="36006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100" kern="1200"/>
        </a:p>
      </dsp:txBody>
      <dsp:txXfrm>
        <a:off x="9727514" y="2601314"/>
        <a:ext cx="215457" cy="216037"/>
      </dsp:txXfrm>
    </dsp:sp>
    <dsp:sp modelId="{AE123181-F317-4300-BA16-994C452BD535}">
      <dsp:nvSpPr>
        <dsp:cNvPr id="0" name=""/>
        <dsp:cNvSpPr/>
      </dsp:nvSpPr>
      <dsp:spPr>
        <a:xfrm>
          <a:off x="10163075" y="1722517"/>
          <a:ext cx="1451867" cy="19736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2019-2020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Ampliación y consolidación de una red de monitores en el área de conservación de El Imposible – Barra de Santiago</a:t>
          </a:r>
          <a:endParaRPr lang="es-SV" sz="1300" kern="1200" dirty="0"/>
        </a:p>
      </dsp:txBody>
      <dsp:txXfrm>
        <a:off x="10205599" y="1765041"/>
        <a:ext cx="1366819" cy="1888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6B826-2AD5-4DD9-ADC6-DBFF4DBAE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CBF4C5-3FB5-4596-B76A-C79353B32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1B9907-8221-48BC-AF44-2059C6B3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8BE-947D-490D-83E7-A9BB26E3FA3C}" type="datetimeFigureOut">
              <a:rPr lang="es-SV" smtClean="0"/>
              <a:t>26/04/2021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80B66-7031-47EE-BA65-FB166DE7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A7B95-D869-491A-8C9F-E448AB4D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CF12-5380-4C5F-A585-2A1B9585477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026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42A0C-7159-400E-86B6-EA7463F8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C20ED2-41B7-4AF7-BA73-807064E0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E2EC34-E2AA-44DC-AE85-DBA5F7FA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8BE-947D-490D-83E7-A9BB26E3FA3C}" type="datetimeFigureOut">
              <a:rPr lang="es-SV" smtClean="0"/>
              <a:t>26/04/2021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C5F24E-B54F-408B-9A54-FD042FE2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F0BB04-3A54-4ACA-9646-2FC1DECD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CF12-5380-4C5F-A585-2A1B9585477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5378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0FF8C8-9EFD-49D5-9685-071F81E11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4BBB1-98DA-43A4-B7CB-FD193E1DB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8FFCF7-E11E-4A79-B5AB-0CCB71C6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8BE-947D-490D-83E7-A9BB26E3FA3C}" type="datetimeFigureOut">
              <a:rPr lang="es-SV" smtClean="0"/>
              <a:t>26/04/2021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05610-8762-4E3D-9779-F0589A81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CD7D4-3A2B-4DC5-9168-6CA5CE03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CF12-5380-4C5F-A585-2A1B9585477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029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01CCD-90AA-4977-89CC-02AE9F86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4E706E-0233-4861-B48E-6AA104382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0C6159-F9E1-4AB0-B8E8-A2223AD5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8BE-947D-490D-83E7-A9BB26E3FA3C}" type="datetimeFigureOut">
              <a:rPr lang="es-SV" smtClean="0"/>
              <a:t>26/04/2021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A4DBB4-B54C-4385-A929-C01E0DED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722DB2-C69E-4F6D-8471-49722C99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CF12-5380-4C5F-A585-2A1B9585477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679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06E48-FAAC-420C-BDFC-CD43068D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E966BB-D750-425F-9164-2277E7866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7AC1AF-4512-40E0-AB37-E6376622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8BE-947D-490D-83E7-A9BB26E3FA3C}" type="datetimeFigureOut">
              <a:rPr lang="es-SV" smtClean="0"/>
              <a:t>26/04/2021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85270C-2F6E-4EF2-BE25-AE47AC2F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C733CE-9DB1-4373-92C0-3C0D8E75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CF12-5380-4C5F-A585-2A1B9585477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256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9E038-DFD8-4BB4-93FE-9ADEF30F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94C561-C044-4DDF-A058-793DC8E10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0FF029-3A20-4877-AEFD-F2148366B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5CC029-263B-4953-986A-D74DD4B9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8BE-947D-490D-83E7-A9BB26E3FA3C}" type="datetimeFigureOut">
              <a:rPr lang="es-SV" smtClean="0"/>
              <a:t>26/04/2021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1BEB2B-E24B-4FBB-A057-4E5B9230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1E63B5-B266-4B2F-88CB-F561D2B1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CF12-5380-4C5F-A585-2A1B9585477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131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5D245-EFED-4D0D-8B43-1E74E54A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497853-748C-48A5-91B6-64ED28C8B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F4733A-F716-456A-9EDF-CB3905676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D11469-026E-407A-A68B-A36DB5400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180B80-3E74-413A-84AE-A9E770E59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12C770-6139-4B19-BEE8-02C5B1D6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8BE-947D-490D-83E7-A9BB26E3FA3C}" type="datetimeFigureOut">
              <a:rPr lang="es-SV" smtClean="0"/>
              <a:t>26/04/2021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31F368-3704-4BFA-8045-4E1A0B3C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8D5095-C4BC-4687-A192-F7124309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CF12-5380-4C5F-A585-2A1B9585477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7533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050CE-A4EA-46A3-89CE-75A31869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A82784-0D57-4A17-B4AF-DFBBD620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8BE-947D-490D-83E7-A9BB26E3FA3C}" type="datetimeFigureOut">
              <a:rPr lang="es-SV" smtClean="0"/>
              <a:t>26/04/2021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D4CE3C-74E3-4E9A-B0DE-BE8BC0D1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0593FD-EEDE-4433-9F6A-EC02D420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CF12-5380-4C5F-A585-2A1B9585477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462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586B04-0C8F-41DE-8A93-FE5D51EA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8BE-947D-490D-83E7-A9BB26E3FA3C}" type="datetimeFigureOut">
              <a:rPr lang="es-SV" smtClean="0"/>
              <a:t>26/04/2021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B623A1-A614-4FAA-B880-39B7EB73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4D1A6A-6ADC-4D1D-ACAA-E79A1C78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CF12-5380-4C5F-A585-2A1B9585477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7710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AD48C-C56A-4721-BD4B-BC9F2E99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7A1D4F-4C67-40E7-BD65-E3AA0AF9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5A1B5A-32D4-4FA2-AF09-104E82B5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E5BF9B-0B61-43EF-9FF4-8D59F20D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8BE-947D-490D-83E7-A9BB26E3FA3C}" type="datetimeFigureOut">
              <a:rPr lang="es-SV" smtClean="0"/>
              <a:t>26/04/2021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1C791A-D6FA-4778-9DE9-07042E9A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71E88F-17F2-4CA9-B57E-3C04EFC7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CF12-5380-4C5F-A585-2A1B9585477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8466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45308-ECE1-46D0-945B-FD579EA1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655040-EEC8-4670-B147-6E817C6E5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58F232-A539-48EE-BD35-AB1CDC2F2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832A20-90F4-4DEA-B2E4-39419ADF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8BE-947D-490D-83E7-A9BB26E3FA3C}" type="datetimeFigureOut">
              <a:rPr lang="es-SV" smtClean="0"/>
              <a:t>26/04/2021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1F4727-61AC-42C7-8DB5-DBE7E47C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F82221-316C-4D62-B8A0-41FFE28B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CF12-5380-4C5F-A585-2A1B9585477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593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5561D-39B8-437E-97AF-61A4DE5F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BE71CF-B7EA-4BD0-9E31-3FCAC3710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3FBB09-B677-4D8E-9D0C-A4FD3067F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C08BE-947D-490D-83E7-A9BB26E3FA3C}" type="datetimeFigureOut">
              <a:rPr lang="es-SV" smtClean="0"/>
              <a:t>26/04/2021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23F1B0-8A6C-45FD-A897-315935FCA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3F0F83-BD8D-4BF7-8DF2-862CB1AF7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CF12-5380-4C5F-A585-2A1B9585477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939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8.gif"/><Relationship Id="rId7" Type="http://schemas.openxmlformats.org/officeDocument/2006/relationships/diagramLayout" Target="../diagrams/layout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10.gif"/><Relationship Id="rId10" Type="http://schemas.microsoft.com/office/2007/relationships/diagramDrawing" Target="../diagrams/drawing8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microsoft.com/office/2014/relationships/chartEx" Target="../charts/chartEx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28FA5-0280-4BAF-8323-534A907F0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836886"/>
            <a:ext cx="10020300" cy="2236514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chemeClr val="accent6">
                    <a:lumMod val="50000"/>
                  </a:schemeClr>
                </a:solidFill>
              </a:rPr>
              <a:t>Gestión del riesgo ante el cambio climático</a:t>
            </a:r>
            <a:r>
              <a:rPr lang="es-MX" sz="44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es-MX" sz="4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4400" dirty="0">
                <a:solidFill>
                  <a:schemeClr val="accent6">
                    <a:lumMod val="50000"/>
                  </a:schemeClr>
                </a:solidFill>
              </a:rPr>
              <a:t>El monitoreo climático para la resiliencia en </a:t>
            </a:r>
            <a:br>
              <a:rPr lang="es-MX" sz="4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4400" dirty="0">
                <a:solidFill>
                  <a:schemeClr val="accent6">
                    <a:lumMod val="50000"/>
                  </a:schemeClr>
                </a:solidFill>
              </a:rPr>
              <a:t>El Salvador</a:t>
            </a:r>
            <a:endParaRPr lang="es-SV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8007AB-AC51-4107-8649-BD3EC2AC9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616019"/>
            <a:ext cx="9766299" cy="966360"/>
          </a:xfrm>
        </p:spPr>
        <p:txBody>
          <a:bodyPr>
            <a:normAutofit fontScale="92500" lnSpcReduction="20000"/>
          </a:bodyPr>
          <a:lstStyle/>
          <a:p>
            <a:r>
              <a:rPr lang="es-MX" sz="1800" dirty="0">
                <a:solidFill>
                  <a:schemeClr val="accent6">
                    <a:lumMod val="50000"/>
                  </a:schemeClr>
                </a:solidFill>
              </a:rPr>
              <a:t>Gregorio Ramírez Villanueva</a:t>
            </a:r>
          </a:p>
          <a:p>
            <a:r>
              <a:rPr lang="es-MX" sz="1800" dirty="0">
                <a:solidFill>
                  <a:schemeClr val="accent6">
                    <a:lumMod val="50000"/>
                  </a:schemeClr>
                </a:solidFill>
              </a:rPr>
              <a:t>Sociólogo</a:t>
            </a:r>
          </a:p>
          <a:p>
            <a:r>
              <a:rPr lang="es-MX" sz="1800" dirty="0">
                <a:solidFill>
                  <a:schemeClr val="accent6">
                    <a:lumMod val="50000"/>
                  </a:schemeClr>
                </a:solidFill>
              </a:rPr>
              <a:t>Unidad Ecológica Salvadoreña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CE8D08-5E85-427C-A76B-36ACCD7708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370" y="4845955"/>
            <a:ext cx="1217258" cy="15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4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AA5008F-EE48-452E-BF68-C7A0CEE5B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0700" y="2595563"/>
            <a:ext cx="5003800" cy="2387600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La experiencia en el monitoreo climático en El Salvador</a:t>
            </a:r>
            <a:endParaRPr lang="es-SV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C7EF920-E05F-45A6-A3FA-03F470F481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171450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725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3E34B22-145C-4D8C-8204-E9BE566EE199}"/>
              </a:ext>
            </a:extLst>
          </p:cNvPr>
          <p:cNvGrpSpPr/>
          <p:nvPr/>
        </p:nvGrpSpPr>
        <p:grpSpPr>
          <a:xfrm>
            <a:off x="366178" y="573991"/>
            <a:ext cx="6190762" cy="5513070"/>
            <a:chOff x="-423752" y="0"/>
            <a:chExt cx="6897429" cy="5741154"/>
          </a:xfrm>
        </p:grpSpPr>
        <p:sp>
          <p:nvSpPr>
            <p:cNvPr id="5" name="Anillo 243">
              <a:extLst>
                <a:ext uri="{FF2B5EF4-FFF2-40B4-BE49-F238E27FC236}">
                  <a16:creationId xmlns:a16="http://schemas.microsoft.com/office/drawing/2014/main" id="{97C47DF7-6FD4-45A4-B80C-2EF6EBEFBB53}"/>
                </a:ext>
              </a:extLst>
            </p:cNvPr>
            <p:cNvSpPr/>
            <p:nvPr/>
          </p:nvSpPr>
          <p:spPr>
            <a:xfrm>
              <a:off x="265814" y="542261"/>
              <a:ext cx="5518298" cy="5198893"/>
            </a:xfrm>
            <a:prstGeom prst="donut">
              <a:avLst>
                <a:gd name="adj" fmla="val 3638"/>
              </a:avLst>
            </a:prstGeom>
            <a:solidFill>
              <a:schemeClr val="tx1">
                <a:alpha val="22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SV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463B0D0-B3BD-43A4-926F-FE48CC1B78EE}"/>
                </a:ext>
              </a:extLst>
            </p:cNvPr>
            <p:cNvGrpSpPr/>
            <p:nvPr/>
          </p:nvGrpSpPr>
          <p:grpSpPr>
            <a:xfrm>
              <a:off x="-423752" y="0"/>
              <a:ext cx="6897429" cy="4239020"/>
              <a:chOff x="-533739" y="0"/>
              <a:chExt cx="7003105" cy="4298841"/>
            </a:xfrm>
          </p:grpSpPr>
          <p:pic>
            <p:nvPicPr>
              <p:cNvPr id="7" name="Imagen 6" descr="Resultado de imagen para pluviometros">
                <a:extLst>
                  <a:ext uri="{FF2B5EF4-FFF2-40B4-BE49-F238E27FC236}">
                    <a16:creationId xmlns:a16="http://schemas.microsoft.com/office/drawing/2014/main" id="{7396C378-C5F4-4678-8FE2-AEDFB401E3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7950" y="0"/>
                <a:ext cx="747395" cy="14922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n 7" descr="Resultado de imagen para manglares dibujos">
                <a:extLst>
                  <a:ext uri="{FF2B5EF4-FFF2-40B4-BE49-F238E27FC236}">
                    <a16:creationId xmlns:a16="http://schemas.microsoft.com/office/drawing/2014/main" id="{8DB99F5B-3238-43C5-A077-AF902C6AB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8618" y="2264092"/>
                <a:ext cx="1114424" cy="12268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8" descr="Resultado de imagen para pozos dibujos">
                <a:extLst>
                  <a:ext uri="{FF2B5EF4-FFF2-40B4-BE49-F238E27FC236}">
                    <a16:creationId xmlns:a16="http://schemas.microsoft.com/office/drawing/2014/main" id="{B47FCBEF-E301-4AE5-B45C-5C49A66FA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2616" y="2131916"/>
                <a:ext cx="1381125" cy="1381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Cuadro de texto 2">
                <a:extLst>
                  <a:ext uri="{FF2B5EF4-FFF2-40B4-BE49-F238E27FC236}">
                    <a16:creationId xmlns:a16="http://schemas.microsoft.com/office/drawing/2014/main" id="{A489FD68-7549-4FD9-A7FA-EE1EE6087E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5351" y="109992"/>
                <a:ext cx="1447801" cy="9481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419" sz="10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Monitoreo Pluviométrico: </a:t>
                </a:r>
                <a:r>
                  <a:rPr lang="es-419" sz="100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Mide el agua lluvia y el clima</a:t>
                </a:r>
                <a:endParaRPr lang="es-SV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2">
                <a:extLst>
                  <a:ext uri="{FF2B5EF4-FFF2-40B4-BE49-F238E27FC236}">
                    <a16:creationId xmlns:a16="http://schemas.microsoft.com/office/drawing/2014/main" id="{3B7B0B67-F5B1-426E-8306-0E65B6BCD7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33739" y="3460641"/>
                <a:ext cx="1924050" cy="8382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419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Monitoreo Biofísico: </a:t>
                </a:r>
                <a:r>
                  <a:rPr lang="es-419" sz="1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Mide la calidad del agua del Manglar (cuanta sal, oxígeno y nutrientes</a:t>
                </a:r>
                <a:endParaRPr lang="es-SV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386AD0AD-D4B9-4751-B5AD-F5A211C160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7241" y="3501922"/>
                <a:ext cx="1762125" cy="647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419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Monitoreo de Pozos: </a:t>
                </a:r>
                <a:r>
                  <a:rPr lang="es-419" sz="1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Mide la cantidad de agua en fuentes hídricas</a:t>
                </a:r>
                <a:endParaRPr lang="es-SV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2">
                <a:extLst>
                  <a:ext uri="{FF2B5EF4-FFF2-40B4-BE49-F238E27FC236}">
                    <a16:creationId xmlns:a16="http://schemas.microsoft.com/office/drawing/2014/main" id="{EBFD86C7-7702-47B7-8B26-516FDEA75A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4816" y="2681677"/>
                <a:ext cx="2244306" cy="13278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419" sz="2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SISTEMA DE MONITOREO CLIMÁTICO</a:t>
                </a:r>
                <a:endParaRPr lang="es-SV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026" name="Picture 2" descr="Termómetro para el laboratorio para colorear, pintar e imprimir">
            <a:extLst>
              <a:ext uri="{FF2B5EF4-FFF2-40B4-BE49-F238E27FC236}">
                <a16:creationId xmlns:a16="http://schemas.microsoft.com/office/drawing/2014/main" id="{96EB41FF-932F-4F07-9A04-6000616C1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74" t="-2485" r="14053" b="1176"/>
          <a:stretch/>
        </p:blipFill>
        <p:spPr bwMode="auto">
          <a:xfrm>
            <a:off x="3139140" y="5211846"/>
            <a:ext cx="700358" cy="139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5948F8C4-F335-489E-B65B-AF71F1D19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645" y="5661044"/>
            <a:ext cx="1473539" cy="8977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monitoreo de temperatura</a:t>
            </a:r>
            <a:r>
              <a:rPr lang="es-419" sz="1000" b="1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419" sz="100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Mide la ausencia de humedad en el entorno</a:t>
            </a:r>
            <a:endParaRPr lang="es-S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44E09DB8-9029-411C-9D46-E3B02548C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076745"/>
              </p:ext>
            </p:extLst>
          </p:nvPr>
        </p:nvGraphicFramePr>
        <p:xfrm>
          <a:off x="6643822" y="562416"/>
          <a:ext cx="5182000" cy="572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2876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CDB8B7-9A5F-4E17-BD7C-E9B95AF715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968" y="368244"/>
            <a:ext cx="3679687" cy="275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9469D7B-BEE2-4F48-8215-6B380B0A5386}"/>
              </a:ext>
            </a:extLst>
          </p:cNvPr>
          <p:cNvSpPr txBox="1"/>
          <p:nvPr/>
        </p:nvSpPr>
        <p:spPr>
          <a:xfrm>
            <a:off x="8582795" y="3159450"/>
            <a:ext cx="219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Monitoreo de pozos</a:t>
            </a:r>
            <a:endParaRPr lang="es-SV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56361A9-761F-4C50-8837-B71010A1D326}"/>
              </a:ext>
            </a:extLst>
          </p:cNvPr>
          <p:cNvSpPr txBox="1"/>
          <p:nvPr/>
        </p:nvSpPr>
        <p:spPr>
          <a:xfrm>
            <a:off x="944913" y="3159450"/>
            <a:ext cx="292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Monitoreo pluviométrico</a:t>
            </a:r>
            <a:endParaRPr lang="es-SV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0C6928-DFB6-499A-8B3A-3F4828D0CCAA}"/>
              </a:ext>
            </a:extLst>
          </p:cNvPr>
          <p:cNvSpPr txBox="1"/>
          <p:nvPr/>
        </p:nvSpPr>
        <p:spPr>
          <a:xfrm>
            <a:off x="1178122" y="6144757"/>
            <a:ext cx="308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Monitoreo Biofísico del manglar</a:t>
            </a:r>
            <a:endParaRPr lang="es-SV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BC5A18-2693-4E23-BE7E-F4DA561B4F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795" y="3765872"/>
            <a:ext cx="3332798" cy="212545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E63AAA2-C1C9-4C27-B29D-B26622533499}"/>
              </a:ext>
            </a:extLst>
          </p:cNvPr>
          <p:cNvSpPr txBox="1"/>
          <p:nvPr/>
        </p:nvSpPr>
        <p:spPr>
          <a:xfrm>
            <a:off x="8959200" y="5821592"/>
            <a:ext cx="21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Monitoreo de temperatura</a:t>
            </a:r>
            <a:endParaRPr lang="es-SV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ECFD16D-080F-4B4C-AB77-52D6DD228C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19" y="3765872"/>
            <a:ext cx="4330700" cy="2436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94EE2B7-F1FB-44B5-AFFB-9FA15A6650AF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758" y="368244"/>
            <a:ext cx="3556141" cy="2759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CE1BBB4-8B43-465C-A6A5-A2F324B824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61" y="4083977"/>
            <a:ext cx="3089094" cy="173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555EFD3-4CBD-4513-80FA-008194225A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058" y="218327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510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1197C-7959-487E-A478-4C7DBB97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931" y="367131"/>
            <a:ext cx="6910137" cy="1325563"/>
          </a:xfrm>
        </p:spPr>
        <p:txBody>
          <a:bodyPr/>
          <a:lstStyle/>
          <a:p>
            <a:r>
              <a:rPr lang="es-ES" dirty="0"/>
              <a:t>Como nació esta iniciativa</a:t>
            </a:r>
            <a:endParaRPr lang="es-SV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93AF394-2737-4EA5-A261-C0C3BE822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565559"/>
              </p:ext>
            </p:extLst>
          </p:nvPr>
        </p:nvGraphicFramePr>
        <p:xfrm>
          <a:off x="288527" y="-210776"/>
          <a:ext cx="116149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778F1A25-352D-4818-A8CD-A6A621B7F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28" y="3704641"/>
            <a:ext cx="3337848" cy="187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1D571A-F943-46C9-AFDE-EFCAC0599B1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97" y="3704641"/>
            <a:ext cx="2022119" cy="269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17D2B80-2F86-4E1F-AA59-410A4646BA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779" y="3704641"/>
            <a:ext cx="2503385" cy="187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7704570-1765-41DA-9BD3-1CC6F6ACAEC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363" y="3654231"/>
            <a:ext cx="2022119" cy="269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92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1197C-7959-487E-A478-4C7DBB97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31" y="101600"/>
            <a:ext cx="5233069" cy="1325563"/>
          </a:xfrm>
        </p:spPr>
        <p:txBody>
          <a:bodyPr/>
          <a:lstStyle/>
          <a:p>
            <a:r>
              <a:rPr lang="es-ES" dirty="0"/>
              <a:t>En que nos ha servido</a:t>
            </a:r>
            <a:endParaRPr lang="es-SV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6040553-39AA-4374-9D54-530DEAF9E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109787"/>
              </p:ext>
            </p:extLst>
          </p:nvPr>
        </p:nvGraphicFramePr>
        <p:xfrm>
          <a:off x="587375" y="1193800"/>
          <a:ext cx="11261726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93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6A67569-3F40-4B33-BDE2-4229E3AFE816}"/>
              </a:ext>
            </a:extLst>
          </p:cNvPr>
          <p:cNvSpPr txBox="1"/>
          <p:nvPr/>
        </p:nvSpPr>
        <p:spPr>
          <a:xfrm>
            <a:off x="7769349" y="2546349"/>
            <a:ext cx="40258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4000" b="1" dirty="0">
                <a:solidFill>
                  <a:schemeClr val="accent6">
                    <a:lumMod val="50000"/>
                  </a:schemeClr>
                </a:solidFill>
              </a:rPr>
              <a:t>INTERPRETACION Y DIFUSION DE LA INFORMACION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1FB1FC-6307-4754-9B3C-577B455441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131" y="1511761"/>
            <a:ext cx="5187041" cy="40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5151171-48C3-4D66-8162-EA756A34E658}"/>
              </a:ext>
            </a:extLst>
          </p:cNvPr>
          <p:cNvGraphicFramePr/>
          <p:nvPr/>
        </p:nvGraphicFramePr>
        <p:xfrm>
          <a:off x="1217613" y="4174807"/>
          <a:ext cx="2583180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DEE55DE-10C2-4E8C-A13C-007D62668431}"/>
              </a:ext>
            </a:extLst>
          </p:cNvPr>
          <p:cNvGraphicFramePr/>
          <p:nvPr/>
        </p:nvGraphicFramePr>
        <p:xfrm>
          <a:off x="569662" y="1487170"/>
          <a:ext cx="4197977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2CB901E8-A0EA-4B34-8F69-0D80D28897AA}"/>
              </a:ext>
            </a:extLst>
          </p:cNvPr>
          <p:cNvSpPr/>
          <p:nvPr/>
        </p:nvSpPr>
        <p:spPr>
          <a:xfrm>
            <a:off x="5734485" y="2055771"/>
            <a:ext cx="6096000" cy="32480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b="1" dirty="0">
                <a:ea typeface="Calibri" panose="020F0502020204030204" pitchFamily="34" charset="0"/>
                <a:cs typeface="Times New Roman" panose="02020603050405020304" pitchFamily="18" charset="0"/>
              </a:rPr>
              <a:t>Para finalizar el  invierno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, el mes de octubre presento un </a:t>
            </a:r>
            <a:r>
              <a:rPr lang="es-SV" b="1" dirty="0">
                <a:ea typeface="Calibri" panose="020F0502020204030204" pitchFamily="34" charset="0"/>
                <a:cs typeface="Times New Roman" panose="02020603050405020304" pitchFamily="18" charset="0"/>
              </a:rPr>
              <a:t>acumulado total de 3,111 milímetros 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de lluvias en las 10 estaciones pluviométricas, </a:t>
            </a:r>
            <a:r>
              <a:rPr lang="es-SV" b="1" dirty="0">
                <a:ea typeface="Calibri" panose="020F0502020204030204" pitchFamily="34" charset="0"/>
                <a:cs typeface="Times New Roman" panose="02020603050405020304" pitchFamily="18" charset="0"/>
              </a:rPr>
              <a:t>logrando un promedio de 388.87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, es decir casi los 400 milímetros.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SV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Este aumento se debe a que durante octubre se suscito la </a:t>
            </a:r>
            <a:r>
              <a:rPr lang="es-SV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tormenta tropical Michael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, mas otras lluvias que pusieron en </a:t>
            </a:r>
            <a:r>
              <a:rPr lang="es-SV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emergencia al país 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durante unas dos semanas. La mitad del mes se presentaron lluvias, es decir, alrededor de 16 días, mientras que el resto, hubo ausencia de precipitación.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5D7C06-8861-4365-9EC9-51A6EF0796B2}"/>
              </a:ext>
            </a:extLst>
          </p:cNvPr>
          <p:cNvSpPr txBox="1"/>
          <p:nvPr/>
        </p:nvSpPr>
        <p:spPr>
          <a:xfrm>
            <a:off x="2294021" y="412634"/>
            <a:ext cx="71483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4000" b="1" dirty="0">
                <a:solidFill>
                  <a:schemeClr val="accent6">
                    <a:lumMod val="50000"/>
                  </a:schemeClr>
                </a:solidFill>
              </a:rPr>
              <a:t>Interpretación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126965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6E0C708-3153-4C2B-A491-840B162C0CC9}"/>
              </a:ext>
            </a:extLst>
          </p:cNvPr>
          <p:cNvGraphicFramePr>
            <a:graphicFrameLocks noGrp="1"/>
          </p:cNvGraphicFramePr>
          <p:nvPr/>
        </p:nvGraphicFramePr>
        <p:xfrm>
          <a:off x="336887" y="1684422"/>
          <a:ext cx="6432882" cy="2950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951">
                  <a:extLst>
                    <a:ext uri="{9D8B030D-6E8A-4147-A177-3AD203B41FA5}">
                      <a16:colId xmlns:a16="http://schemas.microsoft.com/office/drawing/2014/main" val="1246943253"/>
                    </a:ext>
                  </a:extLst>
                </a:gridCol>
                <a:gridCol w="2136951">
                  <a:extLst>
                    <a:ext uri="{9D8B030D-6E8A-4147-A177-3AD203B41FA5}">
                      <a16:colId xmlns:a16="http://schemas.microsoft.com/office/drawing/2014/main" val="785132887"/>
                    </a:ext>
                  </a:extLst>
                </a:gridCol>
                <a:gridCol w="2158980">
                  <a:extLst>
                    <a:ext uri="{9D8B030D-6E8A-4147-A177-3AD203B41FA5}">
                      <a16:colId xmlns:a16="http://schemas.microsoft.com/office/drawing/2014/main" val="2445380179"/>
                    </a:ext>
                  </a:extLst>
                </a:gridCol>
              </a:tblGrid>
              <a:tr h="12864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</a:rPr>
                        <a:t>PROMEDIO MENSUAL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</a:rPr>
                        <a:t>CANTIDAD DE AGUA (M)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</a:rPr>
                        <a:t>PROFUNDIDAD DEL POZO (METROS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353059"/>
                  </a:ext>
                </a:extLst>
              </a:tr>
              <a:tr h="4159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Junio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1.68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5.27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7439773"/>
                  </a:ext>
                </a:extLst>
              </a:tr>
              <a:tr h="4159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Agosto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1.39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4.29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51872"/>
                  </a:ext>
                </a:extLst>
              </a:tr>
              <a:tr h="4159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Noviembre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0.39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4.48 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8952700"/>
                  </a:ext>
                </a:extLst>
              </a:tr>
              <a:tr h="4159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Diciembre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1.49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</a:rPr>
                        <a:t>4.38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648517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3CFDCF7A-0005-48A9-8F7F-6F15530CD351}"/>
              </a:ext>
            </a:extLst>
          </p:cNvPr>
          <p:cNvSpPr/>
          <p:nvPr/>
        </p:nvSpPr>
        <p:spPr>
          <a:xfrm>
            <a:off x="7185523" y="1196975"/>
            <a:ext cx="4669590" cy="532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Una principal fuente de abastecimiento de agua para consumo humano y domestico para las familias de San Francisco Menéndez, son los pozos de punta o artesanales.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SV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Durante junio, que se inicio a monitorear la cantidad de agua de pozos, de una muestra de </a:t>
            </a:r>
            <a:r>
              <a:rPr lang="es-SV" b="1" dirty="0">
                <a:ea typeface="Calibri" panose="020F0502020204030204" pitchFamily="34" charset="0"/>
                <a:cs typeface="Times New Roman" panose="02020603050405020304" pitchFamily="18" charset="0"/>
              </a:rPr>
              <a:t>18 pozos en 10 comunidades de la Microcuenca 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EL Aguacate, hubo </a:t>
            </a:r>
            <a:r>
              <a:rPr lang="es-SV" u="sng" dirty="0">
                <a:ea typeface="Calibri" panose="020F0502020204030204" pitchFamily="34" charset="0"/>
                <a:cs typeface="Times New Roman" panose="02020603050405020304" pitchFamily="18" charset="0"/>
              </a:rPr>
              <a:t>un promedio de 1.68 centímetros de agua desde el fondo hasta el broquel del pozo 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(los cuales tienen un promedio de 5.27 metros); </a:t>
            </a:r>
            <a:r>
              <a:rPr lang="es-SV" u="sng" dirty="0">
                <a:ea typeface="Calibri" panose="020F0502020204030204" pitchFamily="34" charset="0"/>
                <a:cs typeface="Times New Roman" panose="02020603050405020304" pitchFamily="18" charset="0"/>
              </a:rPr>
              <a:t>mientras que para agosto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, cuando hubo ausencia de lluvia en julio</a:t>
            </a:r>
            <a:r>
              <a:rPr lang="es-SV" u="sng" dirty="0">
                <a:ea typeface="Calibri" panose="020F0502020204030204" pitchFamily="34" charset="0"/>
                <a:cs typeface="Times New Roman" panose="02020603050405020304" pitchFamily="18" charset="0"/>
              </a:rPr>
              <a:t>, se reporte un promedio de 1.39 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agua en relación a una altura promedio de 4.29 metros, </a:t>
            </a:r>
            <a:r>
              <a:rPr lang="es-SV" u="sng" dirty="0">
                <a:ea typeface="Calibri" panose="020F0502020204030204" pitchFamily="34" charset="0"/>
                <a:cs typeface="Times New Roman" panose="02020603050405020304" pitchFamily="18" charset="0"/>
              </a:rPr>
              <a:t>lo que significa que hubo una reducción del agua en los últimos meses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A3358B1-1BBB-4F5E-A6B0-AD551504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32542"/>
            <a:ext cx="5446644" cy="1087437"/>
          </a:xfrm>
        </p:spPr>
        <p:txBody>
          <a:bodyPr/>
          <a:lstStyle/>
          <a:p>
            <a:r>
              <a:rPr lang="es-ES" dirty="0"/>
              <a:t>MONITOREO DE POZOS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8722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B4173E-9B20-4629-952C-6A3BCB348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2" y="1384300"/>
            <a:ext cx="6849980" cy="23053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5CE92F6-1D48-4613-AC9B-21CEBF2AE6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2" y="3842084"/>
            <a:ext cx="6849980" cy="241457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2D88F42-21CF-4F23-A268-A413B54F2EAC}"/>
              </a:ext>
            </a:extLst>
          </p:cNvPr>
          <p:cNvSpPr/>
          <p:nvPr/>
        </p:nvSpPr>
        <p:spPr>
          <a:xfrm>
            <a:off x="7600700" y="1609037"/>
            <a:ext cx="4315326" cy="4466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Desde </a:t>
            </a:r>
            <a:r>
              <a:rPr lang="es-SV" b="1" dirty="0">
                <a:ea typeface="Calibri" panose="020F0502020204030204" pitchFamily="34" charset="0"/>
                <a:cs typeface="Times New Roman" panose="02020603050405020304" pitchFamily="18" charset="0"/>
              </a:rPr>
              <a:t>abril a noviembre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, se obtuvo un </a:t>
            </a:r>
            <a:r>
              <a:rPr lang="es-SV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promedio de 34.09 °C</a:t>
            </a:r>
            <a:r>
              <a:rPr lang="es-SV" b="1" dirty="0">
                <a:ea typeface="Calibri" panose="020F0502020204030204" pitchFamily="34" charset="0"/>
                <a:cs typeface="Times New Roman" panose="02020603050405020304" pitchFamily="18" charset="0"/>
              </a:rPr>
              <a:t> de temperatura 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registrada en los 8 puntos fue de 33.75 °C, en </a:t>
            </a:r>
            <a:r>
              <a:rPr lang="es-SV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comparación con la temperatura promedio 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del municipio que ronda entre 31°C y 22°C.</a:t>
            </a:r>
          </a:p>
          <a:p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En relación al </a:t>
            </a:r>
            <a:r>
              <a:rPr lang="es-SV" u="sng" dirty="0">
                <a:ea typeface="Calibri" panose="020F0502020204030204" pitchFamily="34" charset="0"/>
                <a:cs typeface="Times New Roman" panose="02020603050405020304" pitchFamily="18" charset="0"/>
              </a:rPr>
              <a:t>PH se registró un promedio anual de 7.83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 durante el año, lo que indica que </a:t>
            </a:r>
            <a:r>
              <a:rPr lang="es-SV" u="sng" dirty="0">
                <a:ea typeface="Calibri" panose="020F0502020204030204" pitchFamily="34" charset="0"/>
                <a:cs typeface="Times New Roman" panose="02020603050405020304" pitchFamily="18" charset="0"/>
              </a:rPr>
              <a:t>el agua cuenta con poca acidez 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en su composición, </a:t>
            </a:r>
            <a:r>
              <a:rPr lang="es-SV" u="sng" dirty="0">
                <a:ea typeface="Calibri" panose="020F0502020204030204" pitchFamily="34" charset="0"/>
                <a:cs typeface="Times New Roman" panose="02020603050405020304" pitchFamily="18" charset="0"/>
              </a:rPr>
              <a:t>ya que los rangos de 8 a 14 de PH</a:t>
            </a:r>
            <a:r>
              <a:rPr lang="es-SV" dirty="0">
                <a:ea typeface="Calibri" panose="020F0502020204030204" pitchFamily="34" charset="0"/>
                <a:cs typeface="Times New Roman" panose="02020603050405020304" pitchFamily="18" charset="0"/>
              </a:rPr>
              <a:t> indican que el agua cuenta con condiciones básicas, es decir condiciones estables para la reproductividad. Con respecto a la salinidad, se logro detectar un promedio de 24.47 en 2018</a:t>
            </a:r>
            <a:endParaRPr lang="es-SV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25F3F5-A8CF-4694-9864-0AC5CF27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62" y="0"/>
            <a:ext cx="7369319" cy="1325563"/>
          </a:xfrm>
        </p:spPr>
        <p:txBody>
          <a:bodyPr/>
          <a:lstStyle/>
          <a:p>
            <a:r>
              <a:rPr lang="es-ES" dirty="0"/>
              <a:t>MONITOREO BIOFISICO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3992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6A67569-3F40-4B33-BDE2-4229E3AFE816}"/>
              </a:ext>
            </a:extLst>
          </p:cNvPr>
          <p:cNvSpPr txBox="1"/>
          <p:nvPr/>
        </p:nvSpPr>
        <p:spPr>
          <a:xfrm>
            <a:off x="2243555" y="336476"/>
            <a:ext cx="7704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4000" b="1" dirty="0">
                <a:solidFill>
                  <a:schemeClr val="accent6">
                    <a:lumMod val="50000"/>
                  </a:schemeClr>
                </a:solidFill>
              </a:rPr>
              <a:t>Difusión de la información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2744AB-B316-405D-B087-103DF95BF7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1" y="1187005"/>
            <a:ext cx="3946358" cy="25590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22BB9C-F27D-4D0F-9A2B-3DD99C31D2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7" y="4005313"/>
            <a:ext cx="3946358" cy="25552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3931838-8210-4F15-BBE3-6D844529E9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120" y="3901606"/>
            <a:ext cx="3325964" cy="257006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633FF43-3085-4B04-BF02-755D81AF22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120" y="1188900"/>
            <a:ext cx="3325964" cy="257006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876B5A7-949E-4AD5-BFB4-0DA27B609A82}"/>
              </a:ext>
            </a:extLst>
          </p:cNvPr>
          <p:cNvSpPr txBox="1"/>
          <p:nvPr/>
        </p:nvSpPr>
        <p:spPr>
          <a:xfrm>
            <a:off x="9663740" y="1188900"/>
            <a:ext cx="2033919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Boletines</a:t>
            </a:r>
            <a:endParaRPr lang="es-SV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3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1F87-4286-49F8-93CB-D290A6A83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125"/>
            <a:ext cx="4991100" cy="1325563"/>
          </a:xfrm>
        </p:spPr>
        <p:txBody>
          <a:bodyPr>
            <a:normAutofit/>
          </a:bodyPr>
          <a:lstStyle/>
          <a:p>
            <a:r>
              <a:rPr lang="es-MX" sz="8000" dirty="0"/>
              <a:t>Índice</a:t>
            </a:r>
            <a:endParaRPr lang="es-SV" sz="8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D60B3-A495-4316-A1E2-CC672BA92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9525"/>
            <a:ext cx="5651500" cy="2670175"/>
          </a:xfrm>
        </p:spPr>
        <p:txBody>
          <a:bodyPr/>
          <a:lstStyle/>
          <a:p>
            <a:r>
              <a:rPr lang="es-MX" dirty="0"/>
              <a:t>El impacto de los desastres: Una mirada global a lo local</a:t>
            </a:r>
          </a:p>
          <a:p>
            <a:r>
              <a:rPr lang="es-MX" dirty="0"/>
              <a:t>La experiencia en el monitoreo climático en El Salvador</a:t>
            </a:r>
          </a:p>
          <a:p>
            <a:r>
              <a:rPr lang="es-MX" dirty="0"/>
              <a:t>Conclusiones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2EA61A-38BF-4310-BDB2-4755770ACE9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4313" y="2093912"/>
            <a:ext cx="3519487" cy="2670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1E99D59-46DB-4438-BB7E-8511E1A9D92D}"/>
              </a:ext>
            </a:extLst>
          </p:cNvPr>
          <p:cNvSpPr/>
          <p:nvPr/>
        </p:nvSpPr>
        <p:spPr>
          <a:xfrm>
            <a:off x="1" y="6361043"/>
            <a:ext cx="12192000" cy="22528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36061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6A67569-3F40-4B33-BDE2-4229E3AFE816}"/>
              </a:ext>
            </a:extLst>
          </p:cNvPr>
          <p:cNvSpPr txBox="1"/>
          <p:nvPr/>
        </p:nvSpPr>
        <p:spPr>
          <a:xfrm>
            <a:off x="2975810" y="206514"/>
            <a:ext cx="7069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4000" b="1" dirty="0">
                <a:solidFill>
                  <a:schemeClr val="accent6">
                    <a:lumMod val="50000"/>
                  </a:schemeClr>
                </a:solidFill>
              </a:rPr>
              <a:t>Difusión de información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F05EC-7616-4E13-A9DF-ECE4387645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4" y="1446501"/>
            <a:ext cx="3157324" cy="17759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707764B-0A80-4112-9169-C10917A123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4" y="4005681"/>
            <a:ext cx="3157323" cy="23679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65700C5-30D9-455C-8828-CEF85921BB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12" y="2476651"/>
            <a:ext cx="3517576" cy="26381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B12FA16-2BAF-490C-8C90-0B8A489396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132" y="1340606"/>
            <a:ext cx="3000764" cy="225057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876B5A7-949E-4AD5-BFB4-0DA27B609A82}"/>
              </a:ext>
            </a:extLst>
          </p:cNvPr>
          <p:cNvSpPr txBox="1"/>
          <p:nvPr/>
        </p:nvSpPr>
        <p:spPr>
          <a:xfrm>
            <a:off x="692944" y="2903348"/>
            <a:ext cx="2848810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Carteles comunitarios</a:t>
            </a:r>
            <a:endParaRPr lang="es-SV" sz="2000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B5F2D0F-7F18-4E0B-8093-6035008866EC}"/>
              </a:ext>
            </a:extLst>
          </p:cNvPr>
          <p:cNvSpPr txBox="1"/>
          <p:nvPr/>
        </p:nvSpPr>
        <p:spPr>
          <a:xfrm>
            <a:off x="692944" y="6265832"/>
            <a:ext cx="2848810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Asambleas comunitarias</a:t>
            </a:r>
            <a:endParaRPr lang="es-SV" sz="2000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FA474F2-86DB-41C6-82B8-B22819998A7F}"/>
              </a:ext>
            </a:extLst>
          </p:cNvPr>
          <p:cNvSpPr txBox="1"/>
          <p:nvPr/>
        </p:nvSpPr>
        <p:spPr>
          <a:xfrm>
            <a:off x="4749795" y="5323324"/>
            <a:ext cx="2848810" cy="1015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Mesas de dialogo con sector cañero y entidades publicas</a:t>
            </a:r>
            <a:endParaRPr lang="es-SV" sz="2000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6BA6AE5-65F9-48A3-9C35-7A61D719D523}"/>
              </a:ext>
            </a:extLst>
          </p:cNvPr>
          <p:cNvSpPr txBox="1"/>
          <p:nvPr/>
        </p:nvSpPr>
        <p:spPr>
          <a:xfrm>
            <a:off x="8837571" y="3303458"/>
            <a:ext cx="2848810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Plataformas ciudadanas</a:t>
            </a:r>
            <a:endParaRPr lang="es-SV" sz="20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1CD6A26-416D-4554-B6BC-0BC3EDBB0BD1}"/>
              </a:ext>
            </a:extLst>
          </p:cNvPr>
          <p:cNvSpPr txBox="1"/>
          <p:nvPr/>
        </p:nvSpPr>
        <p:spPr>
          <a:xfrm>
            <a:off x="10693643" y="4989776"/>
            <a:ext cx="1132421" cy="707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Redes sociales</a:t>
            </a:r>
            <a:endParaRPr lang="es-SV" sz="20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4EADE5-8224-4F34-8EE9-2EB07EFE1C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439" y="4108314"/>
            <a:ext cx="1541821" cy="27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47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6A67569-3F40-4B33-BDE2-4229E3AFE816}"/>
              </a:ext>
            </a:extLst>
          </p:cNvPr>
          <p:cNvSpPr txBox="1"/>
          <p:nvPr/>
        </p:nvSpPr>
        <p:spPr>
          <a:xfrm>
            <a:off x="7134349" y="2967335"/>
            <a:ext cx="39527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5400" b="1" dirty="0">
                <a:solidFill>
                  <a:srgbClr val="00B050"/>
                </a:solidFill>
              </a:rPr>
              <a:t>Conclusiones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E7A99E3-91A7-4B4C-9FC6-4E0EECC10D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" y="308946"/>
            <a:ext cx="3510061" cy="624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63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F5C77-6314-4950-8581-EBB74A84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Conclusiones</a:t>
            </a:r>
            <a:endParaRPr lang="es-SV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8B75F8-5586-4828-983E-6BBCFCAB6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El Monitoreo climático como </a:t>
            </a:r>
            <a:r>
              <a:rPr lang="es-ES" dirty="0">
                <a:solidFill>
                  <a:srgbClr val="FF0000"/>
                </a:solidFill>
              </a:rPr>
              <a:t>herramienta para la incidencia</a:t>
            </a:r>
            <a:r>
              <a:rPr lang="es-ES" dirty="0"/>
              <a:t>.</a:t>
            </a:r>
          </a:p>
          <a:p>
            <a:r>
              <a:rPr lang="es-ES" dirty="0">
                <a:solidFill>
                  <a:srgbClr val="FF0000"/>
                </a:solidFill>
              </a:rPr>
              <a:t>Empoderamiento social</a:t>
            </a:r>
            <a:r>
              <a:rPr lang="es-ES" dirty="0"/>
              <a:t>: personas y colectivos colocados en la dinámica de ciudadanía activa</a:t>
            </a:r>
          </a:p>
          <a:p>
            <a:r>
              <a:rPr lang="es-ES" dirty="0"/>
              <a:t>Generación desde </a:t>
            </a:r>
            <a:r>
              <a:rPr lang="es-ES" dirty="0">
                <a:solidFill>
                  <a:srgbClr val="FF0000"/>
                </a:solidFill>
              </a:rPr>
              <a:t>lo local</a:t>
            </a:r>
            <a:r>
              <a:rPr lang="es-ES" dirty="0"/>
              <a:t>, </a:t>
            </a:r>
            <a:r>
              <a:rPr lang="es-ES" dirty="0">
                <a:solidFill>
                  <a:srgbClr val="FF0000"/>
                </a:solidFill>
              </a:rPr>
              <a:t>vinculación al conocimiento ancestral</a:t>
            </a:r>
            <a:r>
              <a:rPr lang="es-ES" dirty="0"/>
              <a:t>, practico – cotidiano de las comunidades.</a:t>
            </a:r>
          </a:p>
          <a:p>
            <a:r>
              <a:rPr lang="es-ES" dirty="0"/>
              <a:t>Practica </a:t>
            </a:r>
            <a:r>
              <a:rPr lang="es-ES" dirty="0">
                <a:solidFill>
                  <a:srgbClr val="FF0000"/>
                </a:solidFill>
              </a:rPr>
              <a:t>replicable e innovadora</a:t>
            </a:r>
            <a:r>
              <a:rPr lang="es-ES" dirty="0"/>
              <a:t>.</a:t>
            </a:r>
          </a:p>
          <a:p>
            <a:r>
              <a:rPr lang="es-ES" dirty="0">
                <a:solidFill>
                  <a:srgbClr val="FF0000"/>
                </a:solidFill>
              </a:rPr>
              <a:t>Logra conectar </a:t>
            </a:r>
            <a:r>
              <a:rPr lang="es-ES" dirty="0"/>
              <a:t>diferentes </a:t>
            </a:r>
            <a:r>
              <a:rPr lang="es-ES" dirty="0">
                <a:solidFill>
                  <a:srgbClr val="FF0000"/>
                </a:solidFill>
              </a:rPr>
              <a:t>ámbitos de trabajo </a:t>
            </a:r>
            <a:r>
              <a:rPr lang="es-ES" dirty="0"/>
              <a:t>para la adaptación: medios de vida, prevención, restauración, soberanía territorial.</a:t>
            </a:r>
          </a:p>
          <a:p>
            <a:r>
              <a:rPr lang="es-ES" dirty="0"/>
              <a:t>Es necesario impulsar </a:t>
            </a:r>
            <a:r>
              <a:rPr lang="es-ES" dirty="0">
                <a:solidFill>
                  <a:srgbClr val="FF0000"/>
                </a:solidFill>
              </a:rPr>
              <a:t>políticas publicas </a:t>
            </a:r>
            <a:r>
              <a:rPr lang="es-ES" dirty="0"/>
              <a:t>con nuevo paradigma de la Gestión de Riesgos que coloque al centro a la persona y fomentando una visión sustentable, equitativa e inclusiva del desarrollo.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6A67569-3F40-4B33-BDE2-4229E3AFE816}"/>
              </a:ext>
            </a:extLst>
          </p:cNvPr>
          <p:cNvSpPr txBox="1"/>
          <p:nvPr/>
        </p:nvSpPr>
        <p:spPr>
          <a:xfrm>
            <a:off x="8128000" y="2636426"/>
            <a:ext cx="3492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4000" b="1" dirty="0">
                <a:solidFill>
                  <a:srgbClr val="00B050"/>
                </a:solidFill>
              </a:rPr>
              <a:t>Muchas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4000" b="1" dirty="0">
                <a:solidFill>
                  <a:srgbClr val="00B050"/>
                </a:solidFill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C6C7AA-081C-42C4-8673-80B425BD6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800" y="817031"/>
            <a:ext cx="5245100" cy="496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268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6A97873-A137-44D0-9A5A-57F1B98E7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Los desastres</a:t>
            </a:r>
            <a:endParaRPr lang="es-SV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77A3C82-ECDA-429D-8C8E-E653FCFE5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Una mirada desde lo global a lo local</a:t>
            </a:r>
            <a:endParaRPr lang="es-SV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8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51C19-8D22-4282-9375-BCF88DA1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086" y="2001079"/>
            <a:ext cx="10903226" cy="768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El impacto económico de los desastres en el mundo han situado </a:t>
            </a:r>
            <a:r>
              <a:rPr lang="es-ES" sz="2400" dirty="0">
                <a:solidFill>
                  <a:srgbClr val="FF0000"/>
                </a:solidFill>
              </a:rPr>
              <a:t>a más de 26 millones de personas</a:t>
            </a:r>
            <a:r>
              <a:rPr lang="es-ES" sz="2400" dirty="0"/>
              <a:t> a la pobreza </a:t>
            </a:r>
            <a:r>
              <a:rPr lang="es-SV" sz="2400" dirty="0"/>
              <a:t>(</a:t>
            </a:r>
            <a:r>
              <a:rPr lang="es-SV" sz="2400" dirty="0" err="1"/>
              <a:t>Hallegatte</a:t>
            </a:r>
            <a:r>
              <a:rPr lang="es-SV" sz="2400" dirty="0"/>
              <a:t>, Adrien, &amp; </a:t>
            </a:r>
            <a:r>
              <a:rPr lang="es-SV" sz="2400" dirty="0" err="1"/>
              <a:t>Mook</a:t>
            </a:r>
            <a:r>
              <a:rPr lang="es-SV" sz="2400" dirty="0"/>
              <a:t>, 2017)</a:t>
            </a:r>
            <a:r>
              <a:rPr lang="es-ES" sz="2400" dirty="0"/>
              <a:t>.</a:t>
            </a:r>
            <a:endParaRPr lang="es-SV" sz="2400" dirty="0"/>
          </a:p>
          <a:p>
            <a:pPr marL="0" indent="0">
              <a:buNone/>
            </a:pPr>
            <a:endParaRPr lang="es-ES" sz="2400" dirty="0"/>
          </a:p>
          <a:p>
            <a:endParaRPr lang="es-SV" sz="2400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96CC704-119A-4E3D-91F2-8B4980318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646121"/>
              </p:ext>
            </p:extLst>
          </p:nvPr>
        </p:nvGraphicFramePr>
        <p:xfrm>
          <a:off x="599661" y="489778"/>
          <a:ext cx="10903226" cy="111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="" xmlns:cx2="http://schemas.microsoft.com/office/drawing/2015/10/21/chartex" Requires="cx2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43E1B53C-114D-4E96-9608-71518941405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77867015"/>
                  </p:ext>
                </p:extLst>
              </p:nvPr>
            </p:nvGraphicFramePr>
            <p:xfrm>
              <a:off x="371061" y="3289300"/>
              <a:ext cx="4772440" cy="320426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43E1B53C-114D-4E96-9608-7151894140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1061" y="3289300"/>
                <a:ext cx="4772440" cy="3204266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842DB21-4F7F-4585-93C0-4F53D6B01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305684"/>
              </p:ext>
            </p:extLst>
          </p:nvPr>
        </p:nvGraphicFramePr>
        <p:xfrm>
          <a:off x="6096000" y="3289300"/>
          <a:ext cx="5718312" cy="307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Cuadro de texto 6">
            <a:extLst>
              <a:ext uri="{FF2B5EF4-FFF2-40B4-BE49-F238E27FC236}">
                <a16:creationId xmlns:a16="http://schemas.microsoft.com/office/drawing/2014/main" id="{16564BB3-A722-4BE7-9545-10020047AA4B}"/>
              </a:ext>
            </a:extLst>
          </p:cNvPr>
          <p:cNvSpPr txBox="1"/>
          <p:nvPr/>
        </p:nvSpPr>
        <p:spPr>
          <a:xfrm>
            <a:off x="945261" y="6348896"/>
            <a:ext cx="4291205" cy="365512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es-ES" sz="10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Gráfico 1: Desastres ocurridos en el mundo durante 2019. Fuente: Elaboración propia con datos del informe de planificación para la reducción de riesgos a desastres en el marco de la agenda 2030, CEPAL 2019.</a:t>
            </a:r>
            <a:endParaRPr lang="es-SV" sz="10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Cuadro de texto 6">
            <a:extLst>
              <a:ext uri="{FF2B5EF4-FFF2-40B4-BE49-F238E27FC236}">
                <a16:creationId xmlns:a16="http://schemas.microsoft.com/office/drawing/2014/main" id="{0C305FC6-7BE9-4BF6-AFAA-D7AC59276A53}"/>
              </a:ext>
            </a:extLst>
          </p:cNvPr>
          <p:cNvSpPr txBox="1"/>
          <p:nvPr/>
        </p:nvSpPr>
        <p:spPr>
          <a:xfrm>
            <a:off x="6955536" y="6348896"/>
            <a:ext cx="4291205" cy="365512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es-ES" sz="10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Gráfico 2: Desastres ocurridos en el mundo durante 2019. Fuente: Elaboración propia con datos del informe de planificación para la reducción de riesgos a desastres en el marco de la agenda 2030, CEPAL 2019.</a:t>
            </a:r>
            <a:endParaRPr lang="es-SV" sz="10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1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AB58BBC-540A-45CC-A526-7338DBBD2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763676"/>
              </p:ext>
            </p:extLst>
          </p:nvPr>
        </p:nvGraphicFramePr>
        <p:xfrm>
          <a:off x="366642" y="119269"/>
          <a:ext cx="11551479" cy="201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3B32124-9B72-4285-BBAB-FF81B3C37BF6}"/>
              </a:ext>
            </a:extLst>
          </p:cNvPr>
          <p:cNvSpPr txBox="1"/>
          <p:nvPr/>
        </p:nvSpPr>
        <p:spPr>
          <a:xfrm>
            <a:off x="629477" y="2465185"/>
            <a:ext cx="1093304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400" dirty="0"/>
              <a:t>En Centroamérica los daños han logrado superar dos ocasiones el 8% del PIB anual regional (Bello, 2017).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4D27B47-D017-4F00-A01C-73D44D5D92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095197"/>
              </p:ext>
            </p:extLst>
          </p:nvPr>
        </p:nvGraphicFramePr>
        <p:xfrm>
          <a:off x="366641" y="3631816"/>
          <a:ext cx="11551479" cy="201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992EC9F7-4095-4B2F-B9C1-2F6BA1675529}"/>
              </a:ext>
            </a:extLst>
          </p:cNvPr>
          <p:cNvSpPr txBox="1"/>
          <p:nvPr/>
        </p:nvSpPr>
        <p:spPr>
          <a:xfrm>
            <a:off x="629476" y="5642098"/>
            <a:ext cx="1093304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400" dirty="0"/>
              <a:t>Siendo El Salvador el país con mayor población afectada (+1,424 millón de personas) y alcanzando los USD 902 millones en perdidas (CEPAL, 2012)</a:t>
            </a:r>
          </a:p>
        </p:txBody>
      </p:sp>
    </p:spTree>
    <p:extLst>
      <p:ext uri="{BB962C8B-B14F-4D97-AF65-F5344CB8AC3E}">
        <p14:creationId xmlns:p14="http://schemas.microsoft.com/office/powerpoint/2010/main" val="77537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345B0A0-F1E7-48BC-9E15-23FDEE916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95215"/>
              </p:ext>
            </p:extLst>
          </p:nvPr>
        </p:nvGraphicFramePr>
        <p:xfrm>
          <a:off x="441738" y="189581"/>
          <a:ext cx="11034645" cy="230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1A15A46-9274-4F5D-9210-4DD51C095E4F}"/>
              </a:ext>
            </a:extLst>
          </p:cNvPr>
          <p:cNvSpPr txBox="1"/>
          <p:nvPr/>
        </p:nvSpPr>
        <p:spPr>
          <a:xfrm>
            <a:off x="874643" y="2650435"/>
            <a:ext cx="1046921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SV" sz="2000" dirty="0"/>
              <a:t>Según un informe de (UNDRR) El Salvador se encuentra en el sexto lugar de países en el mundo con perdidas promedios anuales y el tercer a nivel de Centroamérica (UNDRR, 2018).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3C7326C-B2F2-4B30-8BB1-FF5B3A11B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485971"/>
              </p:ext>
            </p:extLst>
          </p:nvPr>
        </p:nvGraphicFramePr>
        <p:xfrm>
          <a:off x="441737" y="3933320"/>
          <a:ext cx="11034645" cy="230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18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4A94A8F-870F-4848-8CC0-4E0A09571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125778"/>
              </p:ext>
            </p:extLst>
          </p:nvPr>
        </p:nvGraphicFramePr>
        <p:xfrm>
          <a:off x="267286" y="900332"/>
          <a:ext cx="4740812" cy="51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A315844-FF95-4C7B-A6B7-2C7551FB7C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967" y="954844"/>
            <a:ext cx="6597747" cy="494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58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85640367"/>
              </p:ext>
            </p:extLst>
          </p:nvPr>
        </p:nvGraphicFramePr>
        <p:xfrm>
          <a:off x="428081" y="0"/>
          <a:ext cx="32403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6 Conector recto"/>
          <p:cNvCxnSpPr>
            <a:cxnSpLocks/>
          </p:cNvCxnSpPr>
          <p:nvPr/>
        </p:nvCxnSpPr>
        <p:spPr>
          <a:xfrm>
            <a:off x="3348111" y="1278052"/>
            <a:ext cx="4853354" cy="2860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>
            <a:cxnSpLocks/>
          </p:cNvCxnSpPr>
          <p:nvPr/>
        </p:nvCxnSpPr>
        <p:spPr>
          <a:xfrm>
            <a:off x="3348111" y="2348880"/>
            <a:ext cx="48533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cxnSpLocks/>
          </p:cNvCxnSpPr>
          <p:nvPr/>
        </p:nvCxnSpPr>
        <p:spPr>
          <a:xfrm>
            <a:off x="3348111" y="3501008"/>
            <a:ext cx="48533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>
            <a:cxnSpLocks/>
          </p:cNvCxnSpPr>
          <p:nvPr/>
        </p:nvCxnSpPr>
        <p:spPr>
          <a:xfrm>
            <a:off x="3348111" y="4437112"/>
            <a:ext cx="48533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cxnSpLocks/>
          </p:cNvCxnSpPr>
          <p:nvPr/>
        </p:nvCxnSpPr>
        <p:spPr>
          <a:xfrm>
            <a:off x="3348111" y="5479340"/>
            <a:ext cx="48533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8523560" y="908720"/>
            <a:ext cx="146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AÑOS 60 - 70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8523560" y="1979548"/>
            <a:ext cx="146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AÑOS 80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8523560" y="3068960"/>
            <a:ext cx="146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AÑOS 90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8523560" y="3975447"/>
            <a:ext cx="1606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FINALES DE LOS 90’S</a:t>
            </a:r>
          </a:p>
          <a:p>
            <a:r>
              <a:rPr lang="es-MX" dirty="0"/>
              <a:t>00’S</a:t>
            </a:r>
            <a:endParaRPr lang="es-SV" dirty="0"/>
          </a:p>
        </p:txBody>
      </p:sp>
      <p:sp>
        <p:nvSpPr>
          <p:cNvPr id="19" name="45 CuadroTexto">
            <a:extLst>
              <a:ext uri="{FF2B5EF4-FFF2-40B4-BE49-F238E27FC236}">
                <a16:creationId xmlns:a16="http://schemas.microsoft.com/office/drawing/2014/main" id="{79DEBE6A-FED9-4127-A4D9-345125BB9DA7}"/>
              </a:ext>
            </a:extLst>
          </p:cNvPr>
          <p:cNvSpPr txBox="1"/>
          <p:nvPr/>
        </p:nvSpPr>
        <p:spPr>
          <a:xfrm>
            <a:off x="8450661" y="5131951"/>
            <a:ext cx="160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10’S</a:t>
            </a:r>
          </a:p>
        </p:txBody>
      </p:sp>
    </p:spTree>
    <p:extLst>
      <p:ext uri="{BB962C8B-B14F-4D97-AF65-F5344CB8AC3E}">
        <p14:creationId xmlns:p14="http://schemas.microsoft.com/office/powerpoint/2010/main" val="9798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3" grpId="0"/>
      <p:bldP spid="44" grpId="0"/>
      <p:bldP spid="45" grpId="0"/>
      <p:bldP spid="4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498843-2FB9-47D5-A53D-F3C5CE088D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6B2BC92-1DB0-4A2A-AFE5-9AF3938B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7" y="984737"/>
            <a:ext cx="2606040" cy="80185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SV" sz="4400" dirty="0">
                <a:solidFill>
                  <a:schemeClr val="bg1"/>
                </a:solidFill>
              </a:rPr>
              <a:t>¿Victimas?</a:t>
            </a: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D4021643-02A0-464C-A015-32732B5CB24C}"/>
              </a:ext>
            </a:extLst>
          </p:cNvPr>
          <p:cNvSpPr txBox="1">
            <a:spLocks/>
          </p:cNvSpPr>
          <p:nvPr/>
        </p:nvSpPr>
        <p:spPr>
          <a:xfrm>
            <a:off x="8820442" y="5303520"/>
            <a:ext cx="2897945" cy="10410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SV" sz="3200" dirty="0">
                <a:solidFill>
                  <a:schemeClr val="bg1"/>
                </a:solidFill>
              </a:rPr>
              <a:t>¿Sujetos de transformación?</a:t>
            </a:r>
          </a:p>
        </p:txBody>
      </p:sp>
    </p:spTree>
    <p:extLst>
      <p:ext uri="{BB962C8B-B14F-4D97-AF65-F5344CB8AC3E}">
        <p14:creationId xmlns:p14="http://schemas.microsoft.com/office/powerpoint/2010/main" val="903156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1289</Words>
  <Application>Microsoft Office PowerPoint</Application>
  <PresentationFormat>Panorámica</PresentationFormat>
  <Paragraphs>141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Tema de Office</vt:lpstr>
      <vt:lpstr>Gestión del riesgo ante el cambio climático: El monitoreo climático para la resiliencia en  El Salvador</vt:lpstr>
      <vt:lpstr>Índice</vt:lpstr>
      <vt:lpstr>Los desastres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experiencia en el monitoreo climático en El Salvador</vt:lpstr>
      <vt:lpstr>Presentación de PowerPoint</vt:lpstr>
      <vt:lpstr>Presentación de PowerPoint</vt:lpstr>
      <vt:lpstr>Como nació esta iniciativa</vt:lpstr>
      <vt:lpstr>En que nos ha servido</vt:lpstr>
      <vt:lpstr>Presentación de PowerPoint</vt:lpstr>
      <vt:lpstr>Presentación de PowerPoint</vt:lpstr>
      <vt:lpstr>MONITOREO DE POZOS</vt:lpstr>
      <vt:lpstr>MONITOREO BIOFISICO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del riesgo ante al cambio climático: Lecciones desde la aplicación del enfoque ecológico basado en la comunidad</dc:title>
  <dc:creator>Gregorio Villanueva</dc:creator>
  <cp:lastModifiedBy>LGonzalez</cp:lastModifiedBy>
  <cp:revision>25</cp:revision>
  <dcterms:created xsi:type="dcterms:W3CDTF">2021-04-20T20:15:24Z</dcterms:created>
  <dcterms:modified xsi:type="dcterms:W3CDTF">2021-04-26T17:06:07Z</dcterms:modified>
</cp:coreProperties>
</file>