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7" r:id="rId6"/>
    <p:sldId id="304" r:id="rId7"/>
    <p:sldId id="306" r:id="rId8"/>
    <p:sldId id="307" r:id="rId9"/>
    <p:sldId id="308" r:id="rId10"/>
    <p:sldId id="305" r:id="rId11"/>
    <p:sldId id="309" r:id="rId12"/>
    <p:sldId id="310" r:id="rId13"/>
    <p:sldId id="311" r:id="rId14"/>
    <p:sldId id="312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108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CC1E7-F8EC-4B5C-A334-9CACD75C7B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60FEF12-7E65-49E4-99DE-BA32D1FBC15C}">
      <dgm:prSet phldrT="[Texto]"/>
      <dgm:spPr/>
      <dgm:t>
        <a:bodyPr/>
        <a:lstStyle/>
        <a:p>
          <a:r>
            <a:rPr lang="es-SV" dirty="0" smtClean="0"/>
            <a:t>-Abril 2013</a:t>
          </a:r>
          <a:endParaRPr lang="es-SV" dirty="0"/>
        </a:p>
      </dgm:t>
    </dgm:pt>
    <dgm:pt modelId="{21753FAF-521B-400B-83A1-9EE119C3966B}" type="parTrans" cxnId="{8A9C50A0-5985-4ADF-9077-8509C7922618}">
      <dgm:prSet/>
      <dgm:spPr/>
      <dgm:t>
        <a:bodyPr/>
        <a:lstStyle/>
        <a:p>
          <a:endParaRPr lang="es-SV"/>
        </a:p>
      </dgm:t>
    </dgm:pt>
    <dgm:pt modelId="{E9B311AA-D6F2-4DAD-AAC8-61A4568172ED}" type="sibTrans" cxnId="{8A9C50A0-5985-4ADF-9077-8509C7922618}">
      <dgm:prSet/>
      <dgm:spPr/>
      <dgm:t>
        <a:bodyPr/>
        <a:lstStyle/>
        <a:p>
          <a:endParaRPr lang="es-SV"/>
        </a:p>
      </dgm:t>
    </dgm:pt>
    <dgm:pt modelId="{6CA4A6EB-4D54-4B6D-8C30-7FDED8C0885A}">
      <dgm:prSet phldrT="[Texto]"/>
      <dgm:spPr/>
      <dgm:t>
        <a:bodyPr/>
        <a:lstStyle/>
        <a:p>
          <a:r>
            <a:rPr lang="es-SV" dirty="0" smtClean="0"/>
            <a:t>-Mayo 2014</a:t>
          </a:r>
          <a:endParaRPr lang="es-SV" dirty="0"/>
        </a:p>
      </dgm:t>
    </dgm:pt>
    <dgm:pt modelId="{6FBB3440-8EC8-4E95-93BD-FCF0B3CC4E39}" type="parTrans" cxnId="{469C3C68-65EA-4343-8B43-97679170D166}">
      <dgm:prSet/>
      <dgm:spPr/>
      <dgm:t>
        <a:bodyPr/>
        <a:lstStyle/>
        <a:p>
          <a:endParaRPr lang="es-SV"/>
        </a:p>
      </dgm:t>
    </dgm:pt>
    <dgm:pt modelId="{B71F703F-415D-4029-8488-70C11C4C5B93}" type="sibTrans" cxnId="{469C3C68-65EA-4343-8B43-97679170D166}">
      <dgm:prSet/>
      <dgm:spPr/>
      <dgm:t>
        <a:bodyPr/>
        <a:lstStyle/>
        <a:p>
          <a:endParaRPr lang="es-SV"/>
        </a:p>
      </dgm:t>
    </dgm:pt>
    <dgm:pt modelId="{DF41628C-439A-4D9A-9B5C-17CA4964983A}">
      <dgm:prSet phldrT="[Texto]"/>
      <dgm:spPr/>
      <dgm:t>
        <a:bodyPr/>
        <a:lstStyle/>
        <a:p>
          <a:r>
            <a:rPr lang="es-SV" dirty="0" smtClean="0"/>
            <a:t>- Marzo 2020          - Noviembre 2020</a:t>
          </a:r>
          <a:endParaRPr lang="es-SV" dirty="0"/>
        </a:p>
      </dgm:t>
    </dgm:pt>
    <dgm:pt modelId="{01F24A99-5CDD-4980-AF0D-6C9CFD2FC626}" type="parTrans" cxnId="{0FAE1F1A-6D5B-4230-BC86-606A13D076A4}">
      <dgm:prSet/>
      <dgm:spPr/>
      <dgm:t>
        <a:bodyPr/>
        <a:lstStyle/>
        <a:p>
          <a:endParaRPr lang="es-SV"/>
        </a:p>
      </dgm:t>
    </dgm:pt>
    <dgm:pt modelId="{DB2F78D7-7619-4125-B490-2FAB46116C4D}" type="sibTrans" cxnId="{0FAE1F1A-6D5B-4230-BC86-606A13D076A4}">
      <dgm:prSet/>
      <dgm:spPr/>
      <dgm:t>
        <a:bodyPr/>
        <a:lstStyle/>
        <a:p>
          <a:endParaRPr lang="es-SV"/>
        </a:p>
      </dgm:t>
    </dgm:pt>
    <dgm:pt modelId="{78E1A254-961A-45C2-8012-0E5A5F01012F}">
      <dgm:prSet/>
      <dgm:spPr/>
      <dgm:t>
        <a:bodyPr/>
        <a:lstStyle/>
        <a:p>
          <a:r>
            <a:rPr lang="es-SV" dirty="0" smtClean="0"/>
            <a:t>-Septiembre 2012</a:t>
          </a:r>
          <a:endParaRPr lang="es-SV" dirty="0"/>
        </a:p>
      </dgm:t>
    </dgm:pt>
    <dgm:pt modelId="{6FB47227-4C8B-4EFA-9AD8-54659DA915C9}" type="parTrans" cxnId="{28E49C72-5C24-45C2-9303-54EA419B6DA8}">
      <dgm:prSet/>
      <dgm:spPr/>
      <dgm:t>
        <a:bodyPr/>
        <a:lstStyle/>
        <a:p>
          <a:endParaRPr lang="es-SV"/>
        </a:p>
      </dgm:t>
    </dgm:pt>
    <dgm:pt modelId="{679FB341-6A98-474C-8646-47CB1507544A}" type="sibTrans" cxnId="{28E49C72-5C24-45C2-9303-54EA419B6DA8}">
      <dgm:prSet/>
      <dgm:spPr/>
      <dgm:t>
        <a:bodyPr/>
        <a:lstStyle/>
        <a:p>
          <a:endParaRPr lang="es-SV"/>
        </a:p>
      </dgm:t>
    </dgm:pt>
    <dgm:pt modelId="{718BBB2B-A26F-46D5-A28E-4B36289CC24A}" type="pres">
      <dgm:prSet presAssocID="{ED2CC1E7-F8EC-4B5C-A334-9CACD75C7B0A}" presName="arrowDiagram" presStyleCnt="0">
        <dgm:presLayoutVars>
          <dgm:chMax val="5"/>
          <dgm:dir/>
          <dgm:resizeHandles val="exact"/>
        </dgm:presLayoutVars>
      </dgm:prSet>
      <dgm:spPr/>
    </dgm:pt>
    <dgm:pt modelId="{43771907-6974-45FC-AF77-305B511F0958}" type="pres">
      <dgm:prSet presAssocID="{ED2CC1E7-F8EC-4B5C-A334-9CACD75C7B0A}" presName="arrow" presStyleLbl="bgShp" presStyleIdx="0" presStyleCnt="1" custLinFactNeighborX="654" custLinFactNeighborY="-15"/>
      <dgm:spPr>
        <a:solidFill>
          <a:schemeClr val="accent3"/>
        </a:solidFill>
      </dgm:spPr>
    </dgm:pt>
    <dgm:pt modelId="{D5EBB363-D874-4E43-9A53-387F50B93EA3}" type="pres">
      <dgm:prSet presAssocID="{ED2CC1E7-F8EC-4B5C-A334-9CACD75C7B0A}" presName="arrowDiagram4" presStyleCnt="0"/>
      <dgm:spPr/>
    </dgm:pt>
    <dgm:pt modelId="{C25B385D-D41F-448D-8C99-BAFD63BEEF59}" type="pres">
      <dgm:prSet presAssocID="{78E1A254-961A-45C2-8012-0E5A5F01012F}" presName="bullet4a" presStyleLbl="node1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10813194-7D8D-484D-B351-B83447D7516E}" type="pres">
      <dgm:prSet presAssocID="{78E1A254-961A-45C2-8012-0E5A5F01012F}" presName="textBox4a" presStyleLbl="revTx" presStyleIdx="0" presStyleCnt="4" custScaleX="131125" custLinFactNeighborX="21420" custLinFactNeighborY="697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2FC1B7D-36FC-4DAB-8112-619A830FEB70}" type="pres">
      <dgm:prSet presAssocID="{C60FEF12-7E65-49E4-99DE-BA32D1FBC15C}" presName="bullet4b" presStyleLbl="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3992D88E-B175-411B-BA36-4164A9480B0D}" type="pres">
      <dgm:prSet presAssocID="{C60FEF12-7E65-49E4-99DE-BA32D1FBC15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89D7646-0F7B-408B-9247-3CA87F8FA669}" type="pres">
      <dgm:prSet presAssocID="{6CA4A6EB-4D54-4B6D-8C30-7FDED8C0885A}" presName="bullet4c" presStyleLbl="node1" presStyleIdx="2" presStyleCnt="4"/>
      <dgm:spPr>
        <a:solidFill>
          <a:schemeClr val="accent1">
            <a:lumMod val="75000"/>
          </a:schemeClr>
        </a:solidFill>
      </dgm:spPr>
    </dgm:pt>
    <dgm:pt modelId="{A5A7A52B-E58A-417C-AF89-8BFB173958BD}" type="pres">
      <dgm:prSet presAssocID="{6CA4A6EB-4D54-4B6D-8C30-7FDED8C0885A}" presName="textBox4c" presStyleLbl="revTx" presStyleIdx="2" presStyleCnt="4" custScaleX="123782" custLinFactNeighborX="16065" custLinFactNeighborY="-25">
        <dgm:presLayoutVars>
          <dgm:bulletEnabled val="1"/>
        </dgm:presLayoutVars>
      </dgm:prSet>
      <dgm:spPr/>
    </dgm:pt>
    <dgm:pt modelId="{6810328F-F9D0-4C66-B846-C8B4EBAEAE30}" type="pres">
      <dgm:prSet presAssocID="{DF41628C-439A-4D9A-9B5C-17CA4964983A}" presName="bullet4d" presStyleLbl="node1" presStyleIdx="3" presStyleCnt="4"/>
      <dgm:spPr>
        <a:solidFill>
          <a:schemeClr val="accent1">
            <a:lumMod val="50000"/>
          </a:schemeClr>
        </a:solidFill>
      </dgm:spPr>
    </dgm:pt>
    <dgm:pt modelId="{A4B21091-6D40-4B82-8ED6-DD4C51341483}" type="pres">
      <dgm:prSet presAssocID="{DF41628C-439A-4D9A-9B5C-17CA4964983A}" presName="textBox4d" presStyleLbl="revTx" presStyleIdx="3" presStyleCnt="4" custScaleX="174239" custLinFactNeighborX="41006" custLinFactNeighborY="-898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D160D04C-0B46-4611-80D1-DBF4ADF7E56D}" type="presOf" srcId="{78E1A254-961A-45C2-8012-0E5A5F01012F}" destId="{10813194-7D8D-484D-B351-B83447D7516E}" srcOrd="0" destOrd="0" presId="urn:microsoft.com/office/officeart/2005/8/layout/arrow2"/>
    <dgm:cxn modelId="{0D284311-FD7C-45C6-B84E-1028AFE6C742}" type="presOf" srcId="{6CA4A6EB-4D54-4B6D-8C30-7FDED8C0885A}" destId="{A5A7A52B-E58A-417C-AF89-8BFB173958BD}" srcOrd="0" destOrd="0" presId="urn:microsoft.com/office/officeart/2005/8/layout/arrow2"/>
    <dgm:cxn modelId="{8A9C50A0-5985-4ADF-9077-8509C7922618}" srcId="{ED2CC1E7-F8EC-4B5C-A334-9CACD75C7B0A}" destId="{C60FEF12-7E65-49E4-99DE-BA32D1FBC15C}" srcOrd="1" destOrd="0" parTransId="{21753FAF-521B-400B-83A1-9EE119C3966B}" sibTransId="{E9B311AA-D6F2-4DAD-AAC8-61A4568172ED}"/>
    <dgm:cxn modelId="{942A6B07-689D-471B-AEB4-074A3483D4AA}" type="presOf" srcId="{C60FEF12-7E65-49E4-99DE-BA32D1FBC15C}" destId="{3992D88E-B175-411B-BA36-4164A9480B0D}" srcOrd="0" destOrd="0" presId="urn:microsoft.com/office/officeart/2005/8/layout/arrow2"/>
    <dgm:cxn modelId="{28E49C72-5C24-45C2-9303-54EA419B6DA8}" srcId="{ED2CC1E7-F8EC-4B5C-A334-9CACD75C7B0A}" destId="{78E1A254-961A-45C2-8012-0E5A5F01012F}" srcOrd="0" destOrd="0" parTransId="{6FB47227-4C8B-4EFA-9AD8-54659DA915C9}" sibTransId="{679FB341-6A98-474C-8646-47CB1507544A}"/>
    <dgm:cxn modelId="{469C3C68-65EA-4343-8B43-97679170D166}" srcId="{ED2CC1E7-F8EC-4B5C-A334-9CACD75C7B0A}" destId="{6CA4A6EB-4D54-4B6D-8C30-7FDED8C0885A}" srcOrd="2" destOrd="0" parTransId="{6FBB3440-8EC8-4E95-93BD-FCF0B3CC4E39}" sibTransId="{B71F703F-415D-4029-8488-70C11C4C5B93}"/>
    <dgm:cxn modelId="{280EC8EB-D58F-4253-8816-595468ADFE1C}" type="presOf" srcId="{ED2CC1E7-F8EC-4B5C-A334-9CACD75C7B0A}" destId="{718BBB2B-A26F-46D5-A28E-4B36289CC24A}" srcOrd="0" destOrd="0" presId="urn:microsoft.com/office/officeart/2005/8/layout/arrow2"/>
    <dgm:cxn modelId="{0FAE1F1A-6D5B-4230-BC86-606A13D076A4}" srcId="{ED2CC1E7-F8EC-4B5C-A334-9CACD75C7B0A}" destId="{DF41628C-439A-4D9A-9B5C-17CA4964983A}" srcOrd="3" destOrd="0" parTransId="{01F24A99-5CDD-4980-AF0D-6C9CFD2FC626}" sibTransId="{DB2F78D7-7619-4125-B490-2FAB46116C4D}"/>
    <dgm:cxn modelId="{51284675-CE5F-4B33-BF9A-447A1473DF63}" type="presOf" srcId="{DF41628C-439A-4D9A-9B5C-17CA4964983A}" destId="{A4B21091-6D40-4B82-8ED6-DD4C51341483}" srcOrd="0" destOrd="0" presId="urn:microsoft.com/office/officeart/2005/8/layout/arrow2"/>
    <dgm:cxn modelId="{CF67C9E7-F8BC-4742-8A0A-3A7824016B9C}" type="presParOf" srcId="{718BBB2B-A26F-46D5-A28E-4B36289CC24A}" destId="{43771907-6974-45FC-AF77-305B511F0958}" srcOrd="0" destOrd="0" presId="urn:microsoft.com/office/officeart/2005/8/layout/arrow2"/>
    <dgm:cxn modelId="{272C39A0-7085-4B85-80CF-100747F47DC7}" type="presParOf" srcId="{718BBB2B-A26F-46D5-A28E-4B36289CC24A}" destId="{D5EBB363-D874-4E43-9A53-387F50B93EA3}" srcOrd="1" destOrd="0" presId="urn:microsoft.com/office/officeart/2005/8/layout/arrow2"/>
    <dgm:cxn modelId="{19AE5F81-0A5B-49E4-AA34-CABCDF145182}" type="presParOf" srcId="{D5EBB363-D874-4E43-9A53-387F50B93EA3}" destId="{C25B385D-D41F-448D-8C99-BAFD63BEEF59}" srcOrd="0" destOrd="0" presId="urn:microsoft.com/office/officeart/2005/8/layout/arrow2"/>
    <dgm:cxn modelId="{AAB3F59F-ACEE-48EF-819F-01C220B500BD}" type="presParOf" srcId="{D5EBB363-D874-4E43-9A53-387F50B93EA3}" destId="{10813194-7D8D-484D-B351-B83447D7516E}" srcOrd="1" destOrd="0" presId="urn:microsoft.com/office/officeart/2005/8/layout/arrow2"/>
    <dgm:cxn modelId="{25234D1B-5DC9-4740-95BE-38030F8B032F}" type="presParOf" srcId="{D5EBB363-D874-4E43-9A53-387F50B93EA3}" destId="{42FC1B7D-36FC-4DAB-8112-619A830FEB70}" srcOrd="2" destOrd="0" presId="urn:microsoft.com/office/officeart/2005/8/layout/arrow2"/>
    <dgm:cxn modelId="{94DE3C2F-2B19-4208-82DB-36F2E5688CB1}" type="presParOf" srcId="{D5EBB363-D874-4E43-9A53-387F50B93EA3}" destId="{3992D88E-B175-411B-BA36-4164A9480B0D}" srcOrd="3" destOrd="0" presId="urn:microsoft.com/office/officeart/2005/8/layout/arrow2"/>
    <dgm:cxn modelId="{F012A5F0-92B0-4042-90A7-C983037485F9}" type="presParOf" srcId="{D5EBB363-D874-4E43-9A53-387F50B93EA3}" destId="{189D7646-0F7B-408B-9247-3CA87F8FA669}" srcOrd="4" destOrd="0" presId="urn:microsoft.com/office/officeart/2005/8/layout/arrow2"/>
    <dgm:cxn modelId="{F314AC63-9363-423B-B52D-7D7396DC21EC}" type="presParOf" srcId="{D5EBB363-D874-4E43-9A53-387F50B93EA3}" destId="{A5A7A52B-E58A-417C-AF89-8BFB173958BD}" srcOrd="5" destOrd="0" presId="urn:microsoft.com/office/officeart/2005/8/layout/arrow2"/>
    <dgm:cxn modelId="{60FA8245-9859-4909-A2E8-B04AE5BE7645}" type="presParOf" srcId="{D5EBB363-D874-4E43-9A53-387F50B93EA3}" destId="{6810328F-F9D0-4C66-B846-C8B4EBAEAE30}" srcOrd="6" destOrd="0" presId="urn:microsoft.com/office/officeart/2005/8/layout/arrow2"/>
    <dgm:cxn modelId="{AA30E6DD-3455-4031-AA82-00171588115A}" type="presParOf" srcId="{D5EBB363-D874-4E43-9A53-387F50B93EA3}" destId="{A4B21091-6D40-4B82-8ED6-DD4C5134148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815F5-9E64-4528-80CA-ECFB5BDBE85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A5700B15-24A7-4F6B-9A6B-60A4170BEE47}">
      <dgm:prSet phldrT="[Texto]" custT="1"/>
      <dgm:spPr/>
      <dgm:t>
        <a:bodyPr/>
        <a:lstStyle/>
        <a:p>
          <a:r>
            <a:rPr lang="es-SV" sz="3500" b="1" dirty="0" smtClean="0"/>
            <a:t>ACPACAC de R.L </a:t>
          </a:r>
          <a:endParaRPr lang="es-SV" sz="3500" b="1" dirty="0"/>
        </a:p>
      </dgm:t>
    </dgm:pt>
    <dgm:pt modelId="{E98F3E12-A680-4E25-A5C3-EE123C8D56A9}" type="parTrans" cxnId="{C444AD6B-108F-446F-9816-4FA8925CA2C9}">
      <dgm:prSet/>
      <dgm:spPr/>
      <dgm:t>
        <a:bodyPr/>
        <a:lstStyle/>
        <a:p>
          <a:endParaRPr lang="es-SV"/>
        </a:p>
      </dgm:t>
    </dgm:pt>
    <dgm:pt modelId="{8C241A32-368D-4843-9607-DFEE38B6759D}" type="sibTrans" cxnId="{C444AD6B-108F-446F-9816-4FA8925CA2C9}">
      <dgm:prSet/>
      <dgm:spPr/>
      <dgm:t>
        <a:bodyPr/>
        <a:lstStyle/>
        <a:p>
          <a:endParaRPr lang="es-SV"/>
        </a:p>
      </dgm:t>
    </dgm:pt>
    <dgm:pt modelId="{51667997-B4EC-4BA4-8BC8-E5A19095B275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SV" dirty="0" smtClean="0"/>
            <a:t>Consejo de Administración </a:t>
          </a:r>
          <a:endParaRPr lang="es-SV" dirty="0"/>
        </a:p>
      </dgm:t>
    </dgm:pt>
    <dgm:pt modelId="{A4642C07-3729-40C2-B50D-D282CE06224F}" type="parTrans" cxnId="{B4039B9A-51E4-46FB-A875-229F3094BD07}">
      <dgm:prSet/>
      <dgm:spPr/>
      <dgm:t>
        <a:bodyPr/>
        <a:lstStyle/>
        <a:p>
          <a:endParaRPr lang="es-SV"/>
        </a:p>
      </dgm:t>
    </dgm:pt>
    <dgm:pt modelId="{E3BCD3DE-FBAA-46B3-88D9-EB1224DE88FA}" type="sibTrans" cxnId="{B4039B9A-51E4-46FB-A875-229F3094BD07}">
      <dgm:prSet/>
      <dgm:spPr/>
      <dgm:t>
        <a:bodyPr/>
        <a:lstStyle/>
        <a:p>
          <a:endParaRPr lang="es-SV"/>
        </a:p>
      </dgm:t>
    </dgm:pt>
    <dgm:pt modelId="{4649CC3B-6421-4160-BA6A-742652D8E2DD}">
      <dgm:prSet phldrT="[Texto]"/>
      <dgm:spPr/>
      <dgm:t>
        <a:bodyPr/>
        <a:lstStyle/>
        <a:p>
          <a:r>
            <a:rPr lang="es-SV" dirty="0" smtClean="0"/>
            <a:t>Municipalidad</a:t>
          </a:r>
          <a:endParaRPr lang="es-SV" dirty="0"/>
        </a:p>
      </dgm:t>
    </dgm:pt>
    <dgm:pt modelId="{F56F8B9F-30D2-42E3-ADF2-2245DF2497DB}" type="parTrans" cxnId="{0A526A8A-60E8-464E-A6C4-0A6E01960E06}">
      <dgm:prSet/>
      <dgm:spPr/>
      <dgm:t>
        <a:bodyPr/>
        <a:lstStyle/>
        <a:p>
          <a:endParaRPr lang="es-SV"/>
        </a:p>
      </dgm:t>
    </dgm:pt>
    <dgm:pt modelId="{F330950F-C5A3-43D3-82A3-DDE34495C161}" type="sibTrans" cxnId="{0A526A8A-60E8-464E-A6C4-0A6E01960E06}">
      <dgm:prSet/>
      <dgm:spPr/>
      <dgm:t>
        <a:bodyPr/>
        <a:lstStyle/>
        <a:p>
          <a:endParaRPr lang="es-SV"/>
        </a:p>
      </dgm:t>
    </dgm:pt>
    <dgm:pt modelId="{71D31A77-ED38-4BB9-BA20-7147CB84F40A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SV" dirty="0" smtClean="0"/>
            <a:t>Asamblea de Socios </a:t>
          </a:r>
          <a:endParaRPr lang="es-SV" dirty="0"/>
        </a:p>
      </dgm:t>
    </dgm:pt>
    <dgm:pt modelId="{4D8EB60B-9545-4382-896F-A49A7F08EE2D}" type="parTrans" cxnId="{2162CE4D-71D9-4919-80C9-CA3CD10EDD37}">
      <dgm:prSet/>
      <dgm:spPr/>
      <dgm:t>
        <a:bodyPr/>
        <a:lstStyle/>
        <a:p>
          <a:endParaRPr lang="es-SV"/>
        </a:p>
      </dgm:t>
    </dgm:pt>
    <dgm:pt modelId="{3EBE4ABB-3073-49B3-AEBA-CB8B643DF5EC}" type="sibTrans" cxnId="{2162CE4D-71D9-4919-80C9-CA3CD10EDD37}">
      <dgm:prSet/>
      <dgm:spPr/>
      <dgm:t>
        <a:bodyPr/>
        <a:lstStyle/>
        <a:p>
          <a:endParaRPr lang="es-SV"/>
        </a:p>
      </dgm:t>
    </dgm:pt>
    <dgm:pt modelId="{6494A80A-3A8D-4BA3-9F5B-1F528F065541}">
      <dgm:prSet/>
      <dgm:spPr/>
      <dgm:t>
        <a:bodyPr/>
        <a:lstStyle/>
        <a:p>
          <a:r>
            <a:rPr lang="es-SV" dirty="0" smtClean="0"/>
            <a:t>Instituciones</a:t>
          </a:r>
          <a:endParaRPr lang="es-SV" dirty="0"/>
        </a:p>
      </dgm:t>
    </dgm:pt>
    <dgm:pt modelId="{1A10CC74-580D-4D0C-A336-6017D255D586}" type="parTrans" cxnId="{31391E06-2E7E-42C4-BBE1-7122EE2A835B}">
      <dgm:prSet/>
      <dgm:spPr/>
      <dgm:t>
        <a:bodyPr/>
        <a:lstStyle/>
        <a:p>
          <a:endParaRPr lang="es-SV"/>
        </a:p>
      </dgm:t>
    </dgm:pt>
    <dgm:pt modelId="{44404538-1B41-47AF-B499-093902F44D58}" type="sibTrans" cxnId="{31391E06-2E7E-42C4-BBE1-7122EE2A835B}">
      <dgm:prSet/>
      <dgm:spPr/>
      <dgm:t>
        <a:bodyPr/>
        <a:lstStyle/>
        <a:p>
          <a:endParaRPr lang="es-SV"/>
        </a:p>
      </dgm:t>
    </dgm:pt>
    <dgm:pt modelId="{F0B2892B-12E6-47CC-B52F-A1978A580563}" type="pres">
      <dgm:prSet presAssocID="{DD9815F5-9E64-4528-80CA-ECFB5BDBE853}" presName="composite" presStyleCnt="0">
        <dgm:presLayoutVars>
          <dgm:chMax val="1"/>
          <dgm:dir/>
          <dgm:resizeHandles val="exact"/>
        </dgm:presLayoutVars>
      </dgm:prSet>
      <dgm:spPr/>
    </dgm:pt>
    <dgm:pt modelId="{E0A31132-DF4A-4E80-8B80-DE6EECBCDDFA}" type="pres">
      <dgm:prSet presAssocID="{DD9815F5-9E64-4528-80CA-ECFB5BDBE853}" presName="radial" presStyleCnt="0">
        <dgm:presLayoutVars>
          <dgm:animLvl val="ctr"/>
        </dgm:presLayoutVars>
      </dgm:prSet>
      <dgm:spPr/>
    </dgm:pt>
    <dgm:pt modelId="{26F2520D-F1E4-4BB3-B304-92AD78AFB285}" type="pres">
      <dgm:prSet presAssocID="{A5700B15-24A7-4F6B-9A6B-60A4170BEE47}" presName="centerShape" presStyleLbl="vennNode1" presStyleIdx="0" presStyleCnt="5"/>
      <dgm:spPr/>
    </dgm:pt>
    <dgm:pt modelId="{2C4DBC55-0231-4F53-9AE2-E0C75DB32EB4}" type="pres">
      <dgm:prSet presAssocID="{51667997-B4EC-4BA4-8BC8-E5A19095B275}" presName="node" presStyleLbl="vennNode1" presStyleIdx="1" presStyleCnt="5" custScaleX="131817" custScaleY="114612" custRadScaleRad="100282" custRadScaleInc="2363">
        <dgm:presLayoutVars>
          <dgm:bulletEnabled val="1"/>
        </dgm:presLayoutVars>
      </dgm:prSet>
      <dgm:spPr/>
    </dgm:pt>
    <dgm:pt modelId="{A3D08700-56CF-4279-9C0B-788EA967FB81}" type="pres">
      <dgm:prSet presAssocID="{6494A80A-3A8D-4BA3-9F5B-1F528F065541}" presName="node" presStyleLbl="vennNode1" presStyleIdx="2" presStyleCnt="5" custScaleX="131817" custScaleY="114612" custRadScaleRad="94929" custRadScaleInc="98033">
        <dgm:presLayoutVars>
          <dgm:bulletEnabled val="1"/>
        </dgm:presLayoutVars>
      </dgm:prSet>
      <dgm:spPr/>
    </dgm:pt>
    <dgm:pt modelId="{FE6C63E4-1F01-4B64-9631-E7E0E9CA52DF}" type="pres">
      <dgm:prSet presAssocID="{4649CC3B-6421-4160-BA6A-742652D8E2DD}" presName="node" presStyleLbl="vennNode1" presStyleIdx="3" presStyleCnt="5" custScaleX="131817" custScaleY="114612" custRadScaleRad="109258" custRadScaleInc="103615">
        <dgm:presLayoutVars>
          <dgm:bulletEnabled val="1"/>
        </dgm:presLayoutVars>
      </dgm:prSet>
      <dgm:spPr/>
    </dgm:pt>
    <dgm:pt modelId="{EFF2E085-4BBF-480A-B907-549233927076}" type="pres">
      <dgm:prSet presAssocID="{71D31A77-ED38-4BB9-BA20-7147CB84F40A}" presName="node" presStyleLbl="vennNode1" presStyleIdx="4" presStyleCnt="5" custScaleX="131817" custScaleY="114612" custRadScaleRad="108078" custRadScaleInc="197825">
        <dgm:presLayoutVars>
          <dgm:bulletEnabled val="1"/>
        </dgm:presLayoutVars>
      </dgm:prSet>
      <dgm:spPr/>
    </dgm:pt>
  </dgm:ptLst>
  <dgm:cxnLst>
    <dgm:cxn modelId="{31391E06-2E7E-42C4-BBE1-7122EE2A835B}" srcId="{A5700B15-24A7-4F6B-9A6B-60A4170BEE47}" destId="{6494A80A-3A8D-4BA3-9F5B-1F528F065541}" srcOrd="1" destOrd="0" parTransId="{1A10CC74-580D-4D0C-A336-6017D255D586}" sibTransId="{44404538-1B41-47AF-B499-093902F44D58}"/>
    <dgm:cxn modelId="{D46793B2-5812-4B55-8323-FCA62D707F5E}" type="presOf" srcId="{4649CC3B-6421-4160-BA6A-742652D8E2DD}" destId="{FE6C63E4-1F01-4B64-9631-E7E0E9CA52DF}" srcOrd="0" destOrd="0" presId="urn:microsoft.com/office/officeart/2005/8/layout/radial3"/>
    <dgm:cxn modelId="{90E9BBF5-5C05-4D36-9872-7906A9F45BF2}" type="presOf" srcId="{A5700B15-24A7-4F6B-9A6B-60A4170BEE47}" destId="{26F2520D-F1E4-4BB3-B304-92AD78AFB285}" srcOrd="0" destOrd="0" presId="urn:microsoft.com/office/officeart/2005/8/layout/radial3"/>
    <dgm:cxn modelId="{2162CE4D-71D9-4919-80C9-CA3CD10EDD37}" srcId="{A5700B15-24A7-4F6B-9A6B-60A4170BEE47}" destId="{71D31A77-ED38-4BB9-BA20-7147CB84F40A}" srcOrd="3" destOrd="0" parTransId="{4D8EB60B-9545-4382-896F-A49A7F08EE2D}" sibTransId="{3EBE4ABB-3073-49B3-AEBA-CB8B643DF5EC}"/>
    <dgm:cxn modelId="{B06FAF21-A9A1-4B19-B636-41AE33BA0A9E}" type="presOf" srcId="{51667997-B4EC-4BA4-8BC8-E5A19095B275}" destId="{2C4DBC55-0231-4F53-9AE2-E0C75DB32EB4}" srcOrd="0" destOrd="0" presId="urn:microsoft.com/office/officeart/2005/8/layout/radial3"/>
    <dgm:cxn modelId="{F6E6A83E-ED39-4F05-B81F-A13C43949FFF}" type="presOf" srcId="{6494A80A-3A8D-4BA3-9F5B-1F528F065541}" destId="{A3D08700-56CF-4279-9C0B-788EA967FB81}" srcOrd="0" destOrd="0" presId="urn:microsoft.com/office/officeart/2005/8/layout/radial3"/>
    <dgm:cxn modelId="{B4039B9A-51E4-46FB-A875-229F3094BD07}" srcId="{A5700B15-24A7-4F6B-9A6B-60A4170BEE47}" destId="{51667997-B4EC-4BA4-8BC8-E5A19095B275}" srcOrd="0" destOrd="0" parTransId="{A4642C07-3729-40C2-B50D-D282CE06224F}" sibTransId="{E3BCD3DE-FBAA-46B3-88D9-EB1224DE88FA}"/>
    <dgm:cxn modelId="{3D4ADD47-B788-44C6-B5DF-75CC9C969DB4}" type="presOf" srcId="{71D31A77-ED38-4BB9-BA20-7147CB84F40A}" destId="{EFF2E085-4BBF-480A-B907-549233927076}" srcOrd="0" destOrd="0" presId="urn:microsoft.com/office/officeart/2005/8/layout/radial3"/>
    <dgm:cxn modelId="{0A526A8A-60E8-464E-A6C4-0A6E01960E06}" srcId="{A5700B15-24A7-4F6B-9A6B-60A4170BEE47}" destId="{4649CC3B-6421-4160-BA6A-742652D8E2DD}" srcOrd="2" destOrd="0" parTransId="{F56F8B9F-30D2-42E3-ADF2-2245DF2497DB}" sibTransId="{F330950F-C5A3-43D3-82A3-DDE34495C161}"/>
    <dgm:cxn modelId="{4A6A8265-701F-4C7A-8E87-4EA1D67D685F}" type="presOf" srcId="{DD9815F5-9E64-4528-80CA-ECFB5BDBE853}" destId="{F0B2892B-12E6-47CC-B52F-A1978A580563}" srcOrd="0" destOrd="0" presId="urn:microsoft.com/office/officeart/2005/8/layout/radial3"/>
    <dgm:cxn modelId="{C444AD6B-108F-446F-9816-4FA8925CA2C9}" srcId="{DD9815F5-9E64-4528-80CA-ECFB5BDBE853}" destId="{A5700B15-24A7-4F6B-9A6B-60A4170BEE47}" srcOrd="0" destOrd="0" parTransId="{E98F3E12-A680-4E25-A5C3-EE123C8D56A9}" sibTransId="{8C241A32-368D-4843-9607-DFEE38B6759D}"/>
    <dgm:cxn modelId="{B6406499-22D8-4C58-9B32-08C780DAC123}" type="presParOf" srcId="{F0B2892B-12E6-47CC-B52F-A1978A580563}" destId="{E0A31132-DF4A-4E80-8B80-DE6EECBCDDFA}" srcOrd="0" destOrd="0" presId="urn:microsoft.com/office/officeart/2005/8/layout/radial3"/>
    <dgm:cxn modelId="{587874D4-F2C2-4618-BE28-A9E21CC3D07C}" type="presParOf" srcId="{E0A31132-DF4A-4E80-8B80-DE6EECBCDDFA}" destId="{26F2520D-F1E4-4BB3-B304-92AD78AFB285}" srcOrd="0" destOrd="0" presId="urn:microsoft.com/office/officeart/2005/8/layout/radial3"/>
    <dgm:cxn modelId="{CCE9E986-E524-4B58-AD1E-14AC7083D207}" type="presParOf" srcId="{E0A31132-DF4A-4E80-8B80-DE6EECBCDDFA}" destId="{2C4DBC55-0231-4F53-9AE2-E0C75DB32EB4}" srcOrd="1" destOrd="0" presId="urn:microsoft.com/office/officeart/2005/8/layout/radial3"/>
    <dgm:cxn modelId="{E17DF29E-0B27-4D1C-8F19-6F971665CC6C}" type="presParOf" srcId="{E0A31132-DF4A-4E80-8B80-DE6EECBCDDFA}" destId="{A3D08700-56CF-4279-9C0B-788EA967FB81}" srcOrd="2" destOrd="0" presId="urn:microsoft.com/office/officeart/2005/8/layout/radial3"/>
    <dgm:cxn modelId="{AF2D5E64-F387-495B-B16A-C4DDBD0DBDEB}" type="presParOf" srcId="{E0A31132-DF4A-4E80-8B80-DE6EECBCDDFA}" destId="{FE6C63E4-1F01-4B64-9631-E7E0E9CA52DF}" srcOrd="3" destOrd="0" presId="urn:microsoft.com/office/officeart/2005/8/layout/radial3"/>
    <dgm:cxn modelId="{8D9778DC-D619-4CED-8233-B893B250BE7D}" type="presParOf" srcId="{E0A31132-DF4A-4E80-8B80-DE6EECBCDDFA}" destId="{EFF2E085-4BBF-480A-B907-54923392707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815F5-9E64-4528-80CA-ECFB5BDBE85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A5700B15-24A7-4F6B-9A6B-60A4170BEE47}">
      <dgm:prSet phldrT="[Texto]" custT="1"/>
      <dgm:spPr/>
      <dgm:t>
        <a:bodyPr/>
        <a:lstStyle/>
        <a:p>
          <a:r>
            <a:rPr lang="es-SV" sz="3500" b="1" dirty="0" smtClean="0"/>
            <a:t>ACPACAC de R.L </a:t>
          </a:r>
          <a:endParaRPr lang="es-SV" sz="3500" b="1" dirty="0"/>
        </a:p>
      </dgm:t>
    </dgm:pt>
    <dgm:pt modelId="{E98F3E12-A680-4E25-A5C3-EE123C8D56A9}" type="parTrans" cxnId="{C444AD6B-108F-446F-9816-4FA8925CA2C9}">
      <dgm:prSet/>
      <dgm:spPr/>
      <dgm:t>
        <a:bodyPr/>
        <a:lstStyle/>
        <a:p>
          <a:endParaRPr lang="es-SV"/>
        </a:p>
      </dgm:t>
    </dgm:pt>
    <dgm:pt modelId="{8C241A32-368D-4843-9607-DFEE38B6759D}" type="sibTrans" cxnId="{C444AD6B-108F-446F-9816-4FA8925CA2C9}">
      <dgm:prSet/>
      <dgm:spPr/>
      <dgm:t>
        <a:bodyPr/>
        <a:lstStyle/>
        <a:p>
          <a:endParaRPr lang="es-SV"/>
        </a:p>
      </dgm:t>
    </dgm:pt>
    <dgm:pt modelId="{51667997-B4EC-4BA4-8BC8-E5A19095B275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SV" dirty="0" smtClean="0"/>
            <a:t>Asamblea de CPC c</a:t>
          </a:r>
          <a:endParaRPr lang="es-SV" dirty="0"/>
        </a:p>
      </dgm:t>
    </dgm:pt>
    <dgm:pt modelId="{A4642C07-3729-40C2-B50D-D282CE06224F}" type="parTrans" cxnId="{B4039B9A-51E4-46FB-A875-229F3094BD07}">
      <dgm:prSet/>
      <dgm:spPr/>
      <dgm:t>
        <a:bodyPr/>
        <a:lstStyle/>
        <a:p>
          <a:endParaRPr lang="es-SV"/>
        </a:p>
      </dgm:t>
    </dgm:pt>
    <dgm:pt modelId="{E3BCD3DE-FBAA-46B3-88D9-EB1224DE88FA}" type="sibTrans" cxnId="{B4039B9A-51E4-46FB-A875-229F3094BD07}">
      <dgm:prSet/>
      <dgm:spPr/>
      <dgm:t>
        <a:bodyPr/>
        <a:lstStyle/>
        <a:p>
          <a:endParaRPr lang="es-SV"/>
        </a:p>
      </dgm:t>
    </dgm:pt>
    <dgm:pt modelId="{4649CC3B-6421-4160-BA6A-742652D8E2DD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SV" dirty="0" smtClean="0"/>
            <a:t>Alianza con productores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SV" dirty="0" smtClean="0"/>
            <a:t>externos</a:t>
          </a:r>
          <a:endParaRPr lang="es-SV" dirty="0"/>
        </a:p>
      </dgm:t>
    </dgm:pt>
    <dgm:pt modelId="{F56F8B9F-30D2-42E3-ADF2-2245DF2497DB}" type="parTrans" cxnId="{0A526A8A-60E8-464E-A6C4-0A6E01960E06}">
      <dgm:prSet/>
      <dgm:spPr/>
      <dgm:t>
        <a:bodyPr/>
        <a:lstStyle/>
        <a:p>
          <a:endParaRPr lang="es-SV"/>
        </a:p>
      </dgm:t>
    </dgm:pt>
    <dgm:pt modelId="{F330950F-C5A3-43D3-82A3-DDE34495C161}" type="sibTrans" cxnId="{0A526A8A-60E8-464E-A6C4-0A6E01960E06}">
      <dgm:prSet/>
      <dgm:spPr/>
      <dgm:t>
        <a:bodyPr/>
        <a:lstStyle/>
        <a:p>
          <a:endParaRPr lang="es-SV"/>
        </a:p>
      </dgm:t>
    </dgm:pt>
    <dgm:pt modelId="{3FF01014-9459-400D-BCBD-B357686BCA84}">
      <dgm:prSet phldrT="[Texto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s-SV" dirty="0" smtClean="0"/>
            <a:t>Comité de Producción </a:t>
          </a:r>
          <a:endParaRPr lang="es-SV" dirty="0"/>
        </a:p>
      </dgm:t>
    </dgm:pt>
    <dgm:pt modelId="{2FFF2D43-65AD-4E37-BC3D-762BDE3AAC12}" type="parTrans" cxnId="{63B83F62-8752-4A9F-A17C-C6F704AE51CF}">
      <dgm:prSet/>
      <dgm:spPr/>
      <dgm:t>
        <a:bodyPr/>
        <a:lstStyle/>
        <a:p>
          <a:endParaRPr lang="es-SV"/>
        </a:p>
      </dgm:t>
    </dgm:pt>
    <dgm:pt modelId="{B17D2765-5361-4349-8485-CF093D9711E1}" type="sibTrans" cxnId="{63B83F62-8752-4A9F-A17C-C6F704AE51CF}">
      <dgm:prSet/>
      <dgm:spPr/>
      <dgm:t>
        <a:bodyPr/>
        <a:lstStyle/>
        <a:p>
          <a:endParaRPr lang="es-SV"/>
        </a:p>
      </dgm:t>
    </dgm:pt>
    <dgm:pt modelId="{6494A80A-3A8D-4BA3-9F5B-1F528F065541}">
      <dgm:prSet/>
      <dgm:spPr/>
      <dgm:t>
        <a:bodyPr/>
        <a:lstStyle/>
        <a:p>
          <a:r>
            <a:rPr lang="es-SV" dirty="0" smtClean="0"/>
            <a:t>CUMA</a:t>
          </a:r>
          <a:endParaRPr lang="es-SV" dirty="0"/>
        </a:p>
      </dgm:t>
    </dgm:pt>
    <dgm:pt modelId="{1A10CC74-580D-4D0C-A336-6017D255D586}" type="parTrans" cxnId="{31391E06-2E7E-42C4-BBE1-7122EE2A835B}">
      <dgm:prSet/>
      <dgm:spPr/>
      <dgm:t>
        <a:bodyPr/>
        <a:lstStyle/>
        <a:p>
          <a:endParaRPr lang="es-SV"/>
        </a:p>
      </dgm:t>
    </dgm:pt>
    <dgm:pt modelId="{44404538-1B41-47AF-B499-093902F44D58}" type="sibTrans" cxnId="{31391E06-2E7E-42C4-BBE1-7122EE2A835B}">
      <dgm:prSet/>
      <dgm:spPr/>
      <dgm:t>
        <a:bodyPr/>
        <a:lstStyle/>
        <a:p>
          <a:endParaRPr lang="es-SV"/>
        </a:p>
      </dgm:t>
    </dgm:pt>
    <dgm:pt modelId="{F0B2892B-12E6-47CC-B52F-A1978A580563}" type="pres">
      <dgm:prSet presAssocID="{DD9815F5-9E64-4528-80CA-ECFB5BDBE853}" presName="composite" presStyleCnt="0">
        <dgm:presLayoutVars>
          <dgm:chMax val="1"/>
          <dgm:dir/>
          <dgm:resizeHandles val="exact"/>
        </dgm:presLayoutVars>
      </dgm:prSet>
      <dgm:spPr/>
    </dgm:pt>
    <dgm:pt modelId="{E0A31132-DF4A-4E80-8B80-DE6EECBCDDFA}" type="pres">
      <dgm:prSet presAssocID="{DD9815F5-9E64-4528-80CA-ECFB5BDBE853}" presName="radial" presStyleCnt="0">
        <dgm:presLayoutVars>
          <dgm:animLvl val="ctr"/>
        </dgm:presLayoutVars>
      </dgm:prSet>
      <dgm:spPr/>
    </dgm:pt>
    <dgm:pt modelId="{26F2520D-F1E4-4BB3-B304-92AD78AFB285}" type="pres">
      <dgm:prSet presAssocID="{A5700B15-24A7-4F6B-9A6B-60A4170BEE47}" presName="centerShape" presStyleLbl="vennNode1" presStyleIdx="0" presStyleCnt="5"/>
      <dgm:spPr/>
    </dgm:pt>
    <dgm:pt modelId="{2C4DBC55-0231-4F53-9AE2-E0C75DB32EB4}" type="pres">
      <dgm:prSet presAssocID="{51667997-B4EC-4BA4-8BC8-E5A19095B275}" presName="node" presStyleLbl="vennNode1" presStyleIdx="1" presStyleCnt="5" custScaleX="128771" custScaleY="120584" custRadScaleRad="97069" custRadScaleInc="348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3D08700-56CF-4279-9C0B-788EA967FB81}" type="pres">
      <dgm:prSet presAssocID="{6494A80A-3A8D-4BA3-9F5B-1F528F065541}" presName="node" presStyleLbl="vennNode1" presStyleIdx="2" presStyleCnt="5" custScaleX="128771" custScaleY="120584" custRadScaleRad="98183" custRadScaleInc="97162">
        <dgm:presLayoutVars>
          <dgm:bulletEnabled val="1"/>
        </dgm:presLayoutVars>
      </dgm:prSet>
      <dgm:spPr/>
    </dgm:pt>
    <dgm:pt modelId="{FE6C63E4-1F01-4B64-9631-E7E0E9CA52DF}" type="pres">
      <dgm:prSet presAssocID="{4649CC3B-6421-4160-BA6A-742652D8E2DD}" presName="node" presStyleLbl="vennNode1" presStyleIdx="3" presStyleCnt="5" custScaleX="128771" custScaleY="120584" custRadScaleRad="109015" custRadScaleInc="10085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540A5E7-4FDB-4965-B3B0-2DF0DD0E7E2F}" type="pres">
      <dgm:prSet presAssocID="{3FF01014-9459-400D-BCBD-B357686BCA84}" presName="node" presStyleLbl="vennNode1" presStyleIdx="4" presStyleCnt="5" custScaleX="128771" custScaleY="120584" custRadScaleRad="108926" custRadScaleInc="-19819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47E3A0E-69E2-4D3F-B938-8B76C9A67A39}" type="presOf" srcId="{4649CC3B-6421-4160-BA6A-742652D8E2DD}" destId="{FE6C63E4-1F01-4B64-9631-E7E0E9CA52DF}" srcOrd="0" destOrd="0" presId="urn:microsoft.com/office/officeart/2005/8/layout/radial3"/>
    <dgm:cxn modelId="{0A526A8A-60E8-464E-A6C4-0A6E01960E06}" srcId="{A5700B15-24A7-4F6B-9A6B-60A4170BEE47}" destId="{4649CC3B-6421-4160-BA6A-742652D8E2DD}" srcOrd="2" destOrd="0" parTransId="{F56F8B9F-30D2-42E3-ADF2-2245DF2497DB}" sibTransId="{F330950F-C5A3-43D3-82A3-DDE34495C161}"/>
    <dgm:cxn modelId="{B1A51C69-0C87-42A8-8064-BF9370CF37B9}" type="presOf" srcId="{A5700B15-24A7-4F6B-9A6B-60A4170BEE47}" destId="{26F2520D-F1E4-4BB3-B304-92AD78AFB285}" srcOrd="0" destOrd="0" presId="urn:microsoft.com/office/officeart/2005/8/layout/radial3"/>
    <dgm:cxn modelId="{B4039B9A-51E4-46FB-A875-229F3094BD07}" srcId="{A5700B15-24A7-4F6B-9A6B-60A4170BEE47}" destId="{51667997-B4EC-4BA4-8BC8-E5A19095B275}" srcOrd="0" destOrd="0" parTransId="{A4642C07-3729-40C2-B50D-D282CE06224F}" sibTransId="{E3BCD3DE-FBAA-46B3-88D9-EB1224DE88FA}"/>
    <dgm:cxn modelId="{63B83F62-8752-4A9F-A17C-C6F704AE51CF}" srcId="{A5700B15-24A7-4F6B-9A6B-60A4170BEE47}" destId="{3FF01014-9459-400D-BCBD-B357686BCA84}" srcOrd="3" destOrd="0" parTransId="{2FFF2D43-65AD-4E37-BC3D-762BDE3AAC12}" sibTransId="{B17D2765-5361-4349-8485-CF093D9711E1}"/>
    <dgm:cxn modelId="{6888D522-9794-42E3-B329-238DC052DDBF}" type="presOf" srcId="{6494A80A-3A8D-4BA3-9F5B-1F528F065541}" destId="{A3D08700-56CF-4279-9C0B-788EA967FB81}" srcOrd="0" destOrd="0" presId="urn:microsoft.com/office/officeart/2005/8/layout/radial3"/>
    <dgm:cxn modelId="{8FEF59B8-C8B6-497A-8ED1-52C658C53489}" type="presOf" srcId="{51667997-B4EC-4BA4-8BC8-E5A19095B275}" destId="{2C4DBC55-0231-4F53-9AE2-E0C75DB32EB4}" srcOrd="0" destOrd="0" presId="urn:microsoft.com/office/officeart/2005/8/layout/radial3"/>
    <dgm:cxn modelId="{C444AD6B-108F-446F-9816-4FA8925CA2C9}" srcId="{DD9815F5-9E64-4528-80CA-ECFB5BDBE853}" destId="{A5700B15-24A7-4F6B-9A6B-60A4170BEE47}" srcOrd="0" destOrd="0" parTransId="{E98F3E12-A680-4E25-A5C3-EE123C8D56A9}" sibTransId="{8C241A32-368D-4843-9607-DFEE38B6759D}"/>
    <dgm:cxn modelId="{9F3EA9A7-368E-49BA-95F6-2F9A7995F500}" type="presOf" srcId="{DD9815F5-9E64-4528-80CA-ECFB5BDBE853}" destId="{F0B2892B-12E6-47CC-B52F-A1978A580563}" srcOrd="0" destOrd="0" presId="urn:microsoft.com/office/officeart/2005/8/layout/radial3"/>
    <dgm:cxn modelId="{6F16E89B-993A-499A-B971-5FF50B24A4AA}" type="presOf" srcId="{3FF01014-9459-400D-BCBD-B357686BCA84}" destId="{7540A5E7-4FDB-4965-B3B0-2DF0DD0E7E2F}" srcOrd="0" destOrd="0" presId="urn:microsoft.com/office/officeart/2005/8/layout/radial3"/>
    <dgm:cxn modelId="{31391E06-2E7E-42C4-BBE1-7122EE2A835B}" srcId="{A5700B15-24A7-4F6B-9A6B-60A4170BEE47}" destId="{6494A80A-3A8D-4BA3-9F5B-1F528F065541}" srcOrd="1" destOrd="0" parTransId="{1A10CC74-580D-4D0C-A336-6017D255D586}" sibTransId="{44404538-1B41-47AF-B499-093902F44D58}"/>
    <dgm:cxn modelId="{D0F95E46-C15B-4D69-AA6B-B52055FE5321}" type="presParOf" srcId="{F0B2892B-12E6-47CC-B52F-A1978A580563}" destId="{E0A31132-DF4A-4E80-8B80-DE6EECBCDDFA}" srcOrd="0" destOrd="0" presId="urn:microsoft.com/office/officeart/2005/8/layout/radial3"/>
    <dgm:cxn modelId="{BD942804-1697-41B0-B31D-9BA6BD884A0D}" type="presParOf" srcId="{E0A31132-DF4A-4E80-8B80-DE6EECBCDDFA}" destId="{26F2520D-F1E4-4BB3-B304-92AD78AFB285}" srcOrd="0" destOrd="0" presId="urn:microsoft.com/office/officeart/2005/8/layout/radial3"/>
    <dgm:cxn modelId="{FDE4F58C-9E2E-47F2-9C9B-3173F106ECF3}" type="presParOf" srcId="{E0A31132-DF4A-4E80-8B80-DE6EECBCDDFA}" destId="{2C4DBC55-0231-4F53-9AE2-E0C75DB32EB4}" srcOrd="1" destOrd="0" presId="urn:microsoft.com/office/officeart/2005/8/layout/radial3"/>
    <dgm:cxn modelId="{A85DB722-A95C-496E-B921-BD6DEC763126}" type="presParOf" srcId="{E0A31132-DF4A-4E80-8B80-DE6EECBCDDFA}" destId="{A3D08700-56CF-4279-9C0B-788EA967FB81}" srcOrd="2" destOrd="0" presId="urn:microsoft.com/office/officeart/2005/8/layout/radial3"/>
    <dgm:cxn modelId="{DD77EA49-913F-4E31-9372-6142CCC9470F}" type="presParOf" srcId="{E0A31132-DF4A-4E80-8B80-DE6EECBCDDFA}" destId="{FE6C63E4-1F01-4B64-9631-E7E0E9CA52DF}" srcOrd="3" destOrd="0" presId="urn:microsoft.com/office/officeart/2005/8/layout/radial3"/>
    <dgm:cxn modelId="{B8BB5647-69B7-4F89-829F-ECAD81D53A49}" type="presParOf" srcId="{E0A31132-DF4A-4E80-8B80-DE6EECBCDDFA}" destId="{7540A5E7-4FDB-4965-B3B0-2DF0DD0E7E2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815F5-9E64-4528-80CA-ECFB5BDBE85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A5700B15-24A7-4F6B-9A6B-60A4170BEE47}">
      <dgm:prSet phldrT="[Texto]" custT="1"/>
      <dgm:spPr/>
      <dgm:t>
        <a:bodyPr/>
        <a:lstStyle/>
        <a:p>
          <a:r>
            <a:rPr lang="es-SV" sz="3500" b="1" dirty="0" smtClean="0"/>
            <a:t>ACPACAC de R.L </a:t>
          </a:r>
          <a:endParaRPr lang="es-SV" sz="3500" b="1" dirty="0"/>
        </a:p>
      </dgm:t>
    </dgm:pt>
    <dgm:pt modelId="{E98F3E12-A680-4E25-A5C3-EE123C8D56A9}" type="parTrans" cxnId="{C444AD6B-108F-446F-9816-4FA8925CA2C9}">
      <dgm:prSet/>
      <dgm:spPr/>
      <dgm:t>
        <a:bodyPr/>
        <a:lstStyle/>
        <a:p>
          <a:endParaRPr lang="es-SV"/>
        </a:p>
      </dgm:t>
    </dgm:pt>
    <dgm:pt modelId="{8C241A32-368D-4843-9607-DFEE38B6759D}" type="sibTrans" cxnId="{C444AD6B-108F-446F-9816-4FA8925CA2C9}">
      <dgm:prSet/>
      <dgm:spPr/>
      <dgm:t>
        <a:bodyPr/>
        <a:lstStyle/>
        <a:p>
          <a:endParaRPr lang="es-SV"/>
        </a:p>
      </dgm:t>
    </dgm:pt>
    <dgm:pt modelId="{51667997-B4EC-4BA4-8BC8-E5A19095B275}">
      <dgm:prSet phldrT="[Texto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s-SV" sz="2400" dirty="0" smtClean="0"/>
            <a:t>CPC c</a:t>
          </a:r>
          <a:endParaRPr lang="es-SV" sz="2400" dirty="0"/>
        </a:p>
      </dgm:t>
    </dgm:pt>
    <dgm:pt modelId="{A4642C07-3729-40C2-B50D-D282CE06224F}" type="parTrans" cxnId="{B4039B9A-51E4-46FB-A875-229F3094BD07}">
      <dgm:prSet/>
      <dgm:spPr/>
      <dgm:t>
        <a:bodyPr/>
        <a:lstStyle/>
        <a:p>
          <a:endParaRPr lang="es-SV"/>
        </a:p>
      </dgm:t>
    </dgm:pt>
    <dgm:pt modelId="{E3BCD3DE-FBAA-46B3-88D9-EB1224DE88FA}" type="sibTrans" cxnId="{B4039B9A-51E4-46FB-A875-229F3094BD07}">
      <dgm:prSet/>
      <dgm:spPr/>
      <dgm:t>
        <a:bodyPr/>
        <a:lstStyle/>
        <a:p>
          <a:endParaRPr lang="es-SV"/>
        </a:p>
      </dgm:t>
    </dgm:pt>
    <dgm:pt modelId="{4649CC3B-6421-4160-BA6A-742652D8E2D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SV" sz="2000" dirty="0" smtClean="0"/>
            <a:t>Restaurantes y hoteles </a:t>
          </a:r>
          <a:endParaRPr lang="es-SV" sz="2000" dirty="0"/>
        </a:p>
      </dgm:t>
    </dgm:pt>
    <dgm:pt modelId="{F56F8B9F-30D2-42E3-ADF2-2245DF2497DB}" type="parTrans" cxnId="{0A526A8A-60E8-464E-A6C4-0A6E01960E06}">
      <dgm:prSet/>
      <dgm:spPr/>
      <dgm:t>
        <a:bodyPr/>
        <a:lstStyle/>
        <a:p>
          <a:endParaRPr lang="es-SV"/>
        </a:p>
      </dgm:t>
    </dgm:pt>
    <dgm:pt modelId="{F330950F-C5A3-43D3-82A3-DDE34495C161}" type="sibTrans" cxnId="{0A526A8A-60E8-464E-A6C4-0A6E01960E06}">
      <dgm:prSet/>
      <dgm:spPr/>
      <dgm:t>
        <a:bodyPr/>
        <a:lstStyle/>
        <a:p>
          <a:endParaRPr lang="es-SV"/>
        </a:p>
      </dgm:t>
    </dgm:pt>
    <dgm:pt modelId="{3FF01014-9459-400D-BCBD-B357686BCA84}">
      <dgm:prSet phldrT="[Texto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s-SV" sz="1600" dirty="0" smtClean="0"/>
            <a:t>Equipo Comercialización </a:t>
          </a:r>
          <a:endParaRPr lang="es-SV" sz="1600" dirty="0"/>
        </a:p>
      </dgm:t>
    </dgm:pt>
    <dgm:pt modelId="{2FFF2D43-65AD-4E37-BC3D-762BDE3AAC12}" type="parTrans" cxnId="{63B83F62-8752-4A9F-A17C-C6F704AE51CF}">
      <dgm:prSet/>
      <dgm:spPr/>
      <dgm:t>
        <a:bodyPr/>
        <a:lstStyle/>
        <a:p>
          <a:endParaRPr lang="es-SV"/>
        </a:p>
      </dgm:t>
    </dgm:pt>
    <dgm:pt modelId="{B17D2765-5361-4349-8485-CF093D9711E1}" type="sibTrans" cxnId="{63B83F62-8752-4A9F-A17C-C6F704AE51CF}">
      <dgm:prSet/>
      <dgm:spPr/>
      <dgm:t>
        <a:bodyPr/>
        <a:lstStyle/>
        <a:p>
          <a:endParaRPr lang="es-SV"/>
        </a:p>
      </dgm:t>
    </dgm:pt>
    <dgm:pt modelId="{6494A80A-3A8D-4BA3-9F5B-1F528F065541}">
      <dgm:prSet custT="1"/>
      <dgm:spPr/>
      <dgm:t>
        <a:bodyPr/>
        <a:lstStyle/>
        <a:p>
          <a:r>
            <a:rPr lang="es-SV" sz="2000" dirty="0" smtClean="0"/>
            <a:t>Amigos Canasteros</a:t>
          </a:r>
          <a:endParaRPr lang="es-SV" sz="2000" dirty="0"/>
        </a:p>
      </dgm:t>
    </dgm:pt>
    <dgm:pt modelId="{1A10CC74-580D-4D0C-A336-6017D255D586}" type="parTrans" cxnId="{31391E06-2E7E-42C4-BBE1-7122EE2A835B}">
      <dgm:prSet/>
      <dgm:spPr/>
      <dgm:t>
        <a:bodyPr/>
        <a:lstStyle/>
        <a:p>
          <a:endParaRPr lang="es-SV"/>
        </a:p>
      </dgm:t>
    </dgm:pt>
    <dgm:pt modelId="{44404538-1B41-47AF-B499-093902F44D58}" type="sibTrans" cxnId="{31391E06-2E7E-42C4-BBE1-7122EE2A835B}">
      <dgm:prSet/>
      <dgm:spPr/>
      <dgm:t>
        <a:bodyPr/>
        <a:lstStyle/>
        <a:p>
          <a:endParaRPr lang="es-SV"/>
        </a:p>
      </dgm:t>
    </dgm:pt>
    <dgm:pt modelId="{F0B2892B-12E6-47CC-B52F-A1978A580563}" type="pres">
      <dgm:prSet presAssocID="{DD9815F5-9E64-4528-80CA-ECFB5BDBE853}" presName="composite" presStyleCnt="0">
        <dgm:presLayoutVars>
          <dgm:chMax val="1"/>
          <dgm:dir/>
          <dgm:resizeHandles val="exact"/>
        </dgm:presLayoutVars>
      </dgm:prSet>
      <dgm:spPr/>
    </dgm:pt>
    <dgm:pt modelId="{E0A31132-DF4A-4E80-8B80-DE6EECBCDDFA}" type="pres">
      <dgm:prSet presAssocID="{DD9815F5-9E64-4528-80CA-ECFB5BDBE853}" presName="radial" presStyleCnt="0">
        <dgm:presLayoutVars>
          <dgm:animLvl val="ctr"/>
        </dgm:presLayoutVars>
      </dgm:prSet>
      <dgm:spPr/>
    </dgm:pt>
    <dgm:pt modelId="{26F2520D-F1E4-4BB3-B304-92AD78AFB285}" type="pres">
      <dgm:prSet presAssocID="{A5700B15-24A7-4F6B-9A6B-60A4170BEE47}" presName="centerShape" presStyleLbl="vennNode1" presStyleIdx="0" presStyleCnt="5"/>
      <dgm:spPr/>
    </dgm:pt>
    <dgm:pt modelId="{2C4DBC55-0231-4F53-9AE2-E0C75DB32EB4}" type="pres">
      <dgm:prSet presAssocID="{51667997-B4EC-4BA4-8BC8-E5A19095B275}" presName="node" presStyleLbl="vennNode1" presStyleIdx="1" presStyleCnt="5" custScaleX="139315" custScaleY="130632" custRadScaleRad="97069" custRadScaleInc="348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3D08700-56CF-4279-9C0B-788EA967FB81}" type="pres">
      <dgm:prSet presAssocID="{6494A80A-3A8D-4BA3-9F5B-1F528F065541}" presName="node" presStyleLbl="vennNode1" presStyleIdx="2" presStyleCnt="5" custScaleX="139315" custScaleY="130632" custRadScaleRad="102328" custRadScaleInc="98371">
        <dgm:presLayoutVars>
          <dgm:bulletEnabled val="1"/>
        </dgm:presLayoutVars>
      </dgm:prSet>
      <dgm:spPr/>
    </dgm:pt>
    <dgm:pt modelId="{FE6C63E4-1F01-4B64-9631-E7E0E9CA52DF}" type="pres">
      <dgm:prSet presAssocID="{4649CC3B-6421-4160-BA6A-742652D8E2DD}" presName="node" presStyleLbl="vennNode1" presStyleIdx="3" presStyleCnt="5" custScaleX="139315" custScaleY="130632" custRadScaleRad="109015" custRadScaleInc="10085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540A5E7-4FDB-4965-B3B0-2DF0DD0E7E2F}" type="pres">
      <dgm:prSet presAssocID="{3FF01014-9459-400D-BCBD-B357686BCA84}" presName="node" presStyleLbl="vennNode1" presStyleIdx="4" presStyleCnt="5" custScaleX="152306" custScaleY="130632" custRadScaleRad="112669" custRadScaleInc="19896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A526A8A-60E8-464E-A6C4-0A6E01960E06}" srcId="{A5700B15-24A7-4F6B-9A6B-60A4170BEE47}" destId="{4649CC3B-6421-4160-BA6A-742652D8E2DD}" srcOrd="2" destOrd="0" parTransId="{F56F8B9F-30D2-42E3-ADF2-2245DF2497DB}" sibTransId="{F330950F-C5A3-43D3-82A3-DDE34495C161}"/>
    <dgm:cxn modelId="{36742AB4-A45A-48D0-AABE-C262DDBCFA7F}" type="presOf" srcId="{A5700B15-24A7-4F6B-9A6B-60A4170BEE47}" destId="{26F2520D-F1E4-4BB3-B304-92AD78AFB285}" srcOrd="0" destOrd="0" presId="urn:microsoft.com/office/officeart/2005/8/layout/radial3"/>
    <dgm:cxn modelId="{B4039B9A-51E4-46FB-A875-229F3094BD07}" srcId="{A5700B15-24A7-4F6B-9A6B-60A4170BEE47}" destId="{51667997-B4EC-4BA4-8BC8-E5A19095B275}" srcOrd="0" destOrd="0" parTransId="{A4642C07-3729-40C2-B50D-D282CE06224F}" sibTransId="{E3BCD3DE-FBAA-46B3-88D9-EB1224DE88FA}"/>
    <dgm:cxn modelId="{63B83F62-8752-4A9F-A17C-C6F704AE51CF}" srcId="{A5700B15-24A7-4F6B-9A6B-60A4170BEE47}" destId="{3FF01014-9459-400D-BCBD-B357686BCA84}" srcOrd="3" destOrd="0" parTransId="{2FFF2D43-65AD-4E37-BC3D-762BDE3AAC12}" sibTransId="{B17D2765-5361-4349-8485-CF093D9711E1}"/>
    <dgm:cxn modelId="{3B0C6FDA-F65F-41F7-B664-F7BF10270A3F}" type="presOf" srcId="{DD9815F5-9E64-4528-80CA-ECFB5BDBE853}" destId="{F0B2892B-12E6-47CC-B52F-A1978A580563}" srcOrd="0" destOrd="0" presId="urn:microsoft.com/office/officeart/2005/8/layout/radial3"/>
    <dgm:cxn modelId="{985C99A6-80A1-4065-B259-89F532FF3F95}" type="presOf" srcId="{4649CC3B-6421-4160-BA6A-742652D8E2DD}" destId="{FE6C63E4-1F01-4B64-9631-E7E0E9CA52DF}" srcOrd="0" destOrd="0" presId="urn:microsoft.com/office/officeart/2005/8/layout/radial3"/>
    <dgm:cxn modelId="{C444AD6B-108F-446F-9816-4FA8925CA2C9}" srcId="{DD9815F5-9E64-4528-80CA-ECFB5BDBE853}" destId="{A5700B15-24A7-4F6B-9A6B-60A4170BEE47}" srcOrd="0" destOrd="0" parTransId="{E98F3E12-A680-4E25-A5C3-EE123C8D56A9}" sibTransId="{8C241A32-368D-4843-9607-DFEE38B6759D}"/>
    <dgm:cxn modelId="{D74B193B-2DF4-4C0D-A76A-D6A88D8DDF50}" type="presOf" srcId="{51667997-B4EC-4BA4-8BC8-E5A19095B275}" destId="{2C4DBC55-0231-4F53-9AE2-E0C75DB32EB4}" srcOrd="0" destOrd="0" presId="urn:microsoft.com/office/officeart/2005/8/layout/radial3"/>
    <dgm:cxn modelId="{8F655F65-2C8B-4364-BDDD-212254C82FD6}" type="presOf" srcId="{6494A80A-3A8D-4BA3-9F5B-1F528F065541}" destId="{A3D08700-56CF-4279-9C0B-788EA967FB81}" srcOrd="0" destOrd="0" presId="urn:microsoft.com/office/officeart/2005/8/layout/radial3"/>
    <dgm:cxn modelId="{D0972BFE-9466-4254-A341-8FC7B75C1C1D}" type="presOf" srcId="{3FF01014-9459-400D-BCBD-B357686BCA84}" destId="{7540A5E7-4FDB-4965-B3B0-2DF0DD0E7E2F}" srcOrd="0" destOrd="0" presId="urn:microsoft.com/office/officeart/2005/8/layout/radial3"/>
    <dgm:cxn modelId="{31391E06-2E7E-42C4-BBE1-7122EE2A835B}" srcId="{A5700B15-24A7-4F6B-9A6B-60A4170BEE47}" destId="{6494A80A-3A8D-4BA3-9F5B-1F528F065541}" srcOrd="1" destOrd="0" parTransId="{1A10CC74-580D-4D0C-A336-6017D255D586}" sibTransId="{44404538-1B41-47AF-B499-093902F44D58}"/>
    <dgm:cxn modelId="{B81704E6-C581-49B8-A624-E51FACB8AE63}" type="presParOf" srcId="{F0B2892B-12E6-47CC-B52F-A1978A580563}" destId="{E0A31132-DF4A-4E80-8B80-DE6EECBCDDFA}" srcOrd="0" destOrd="0" presId="urn:microsoft.com/office/officeart/2005/8/layout/radial3"/>
    <dgm:cxn modelId="{0A8945A9-E05E-4F5A-B4CD-E8DDCAD1DA51}" type="presParOf" srcId="{E0A31132-DF4A-4E80-8B80-DE6EECBCDDFA}" destId="{26F2520D-F1E4-4BB3-B304-92AD78AFB285}" srcOrd="0" destOrd="0" presId="urn:microsoft.com/office/officeart/2005/8/layout/radial3"/>
    <dgm:cxn modelId="{874E6BCD-2DA0-467D-AF10-7C30AD5C7A96}" type="presParOf" srcId="{E0A31132-DF4A-4E80-8B80-DE6EECBCDDFA}" destId="{2C4DBC55-0231-4F53-9AE2-E0C75DB32EB4}" srcOrd="1" destOrd="0" presId="urn:microsoft.com/office/officeart/2005/8/layout/radial3"/>
    <dgm:cxn modelId="{88C33157-9A5B-4A4E-9FD9-B0D527CB16B1}" type="presParOf" srcId="{E0A31132-DF4A-4E80-8B80-DE6EECBCDDFA}" destId="{A3D08700-56CF-4279-9C0B-788EA967FB81}" srcOrd="2" destOrd="0" presId="urn:microsoft.com/office/officeart/2005/8/layout/radial3"/>
    <dgm:cxn modelId="{ECA98C10-98C3-4B4F-AC43-050F1CF16B44}" type="presParOf" srcId="{E0A31132-DF4A-4E80-8B80-DE6EECBCDDFA}" destId="{FE6C63E4-1F01-4B64-9631-E7E0E9CA52DF}" srcOrd="3" destOrd="0" presId="urn:microsoft.com/office/officeart/2005/8/layout/radial3"/>
    <dgm:cxn modelId="{BFDCDC76-3B94-40E7-9C28-9DC8C0063270}" type="presParOf" srcId="{E0A31132-DF4A-4E80-8B80-DE6EECBCDDFA}" destId="{7540A5E7-4FDB-4965-B3B0-2DF0DD0E7E2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71907-6974-45FC-AF77-305B511F0958}">
      <dsp:nvSpPr>
        <dsp:cNvPr id="0" name=""/>
        <dsp:cNvSpPr/>
      </dsp:nvSpPr>
      <dsp:spPr>
        <a:xfrm>
          <a:off x="1233716" y="0"/>
          <a:ext cx="7516571" cy="46978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B385D-D41F-448D-8C99-BAFD63BEEF59}">
      <dsp:nvSpPr>
        <dsp:cNvPr id="0" name=""/>
        <dsp:cNvSpPr/>
      </dsp:nvSpPr>
      <dsp:spPr>
        <a:xfrm>
          <a:off x="1924940" y="3493326"/>
          <a:ext cx="172881" cy="17288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13194-7D8D-484D-B351-B83447D7516E}">
      <dsp:nvSpPr>
        <dsp:cNvPr id="0" name=""/>
        <dsp:cNvSpPr/>
      </dsp:nvSpPr>
      <dsp:spPr>
        <a:xfrm>
          <a:off x="2086669" y="3579767"/>
          <a:ext cx="1685393" cy="111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0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-Septiembre 2012</a:t>
          </a:r>
          <a:endParaRPr lang="es-SV" sz="2300" kern="1200" dirty="0"/>
        </a:p>
      </dsp:txBody>
      <dsp:txXfrm>
        <a:off x="2086669" y="3579767"/>
        <a:ext cx="1685393" cy="1118089"/>
      </dsp:txXfrm>
    </dsp:sp>
    <dsp:sp modelId="{42FC1B7D-36FC-4DAB-8112-619A830FEB70}">
      <dsp:nvSpPr>
        <dsp:cNvPr id="0" name=""/>
        <dsp:cNvSpPr/>
      </dsp:nvSpPr>
      <dsp:spPr>
        <a:xfrm>
          <a:off x="3146383" y="2400604"/>
          <a:ext cx="300662" cy="30066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D88E-B175-411B-BA36-4164A9480B0D}">
      <dsp:nvSpPr>
        <dsp:cNvPr id="0" name=""/>
        <dsp:cNvSpPr/>
      </dsp:nvSpPr>
      <dsp:spPr>
        <a:xfrm>
          <a:off x="3296715" y="2550936"/>
          <a:ext cx="1578479" cy="2146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15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-Abril 2013</a:t>
          </a:r>
          <a:endParaRPr lang="es-SV" sz="2300" kern="1200" dirty="0"/>
        </a:p>
      </dsp:txBody>
      <dsp:txXfrm>
        <a:off x="3296715" y="2550936"/>
        <a:ext cx="1578479" cy="2146920"/>
      </dsp:txXfrm>
    </dsp:sp>
    <dsp:sp modelId="{189D7646-0F7B-408B-9247-3CA87F8FA669}">
      <dsp:nvSpPr>
        <dsp:cNvPr id="0" name=""/>
        <dsp:cNvSpPr/>
      </dsp:nvSpPr>
      <dsp:spPr>
        <a:xfrm>
          <a:off x="4706072" y="1595392"/>
          <a:ext cx="398378" cy="398378"/>
        </a:xfrm>
        <a:prstGeom prst="ellips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7A52B-E58A-417C-AF89-8BFB173958BD}">
      <dsp:nvSpPr>
        <dsp:cNvPr id="0" name=""/>
        <dsp:cNvSpPr/>
      </dsp:nvSpPr>
      <dsp:spPr>
        <a:xfrm>
          <a:off x="4971147" y="1793855"/>
          <a:ext cx="1953874" cy="2903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092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-Mayo 2014</a:t>
          </a:r>
          <a:endParaRPr lang="es-SV" sz="2300" kern="1200" dirty="0"/>
        </a:p>
      </dsp:txBody>
      <dsp:txXfrm>
        <a:off x="4971147" y="1793855"/>
        <a:ext cx="1953874" cy="2903275"/>
      </dsp:txXfrm>
    </dsp:sp>
    <dsp:sp modelId="{6810328F-F9D0-4C66-B846-C8B4EBAEAE30}">
      <dsp:nvSpPr>
        <dsp:cNvPr id="0" name=""/>
        <dsp:cNvSpPr/>
      </dsp:nvSpPr>
      <dsp:spPr>
        <a:xfrm>
          <a:off x="6404817" y="1062655"/>
          <a:ext cx="533676" cy="533676"/>
        </a:xfrm>
        <a:prstGeom prst="ellipse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1091-6D40-4B82-8ED6-DD4C51341483}">
      <dsp:nvSpPr>
        <dsp:cNvPr id="0" name=""/>
        <dsp:cNvSpPr/>
      </dsp:nvSpPr>
      <dsp:spPr>
        <a:xfrm>
          <a:off x="6733003" y="1027014"/>
          <a:ext cx="2750327" cy="336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78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- Marzo 2020          - Noviembre 2020</a:t>
          </a:r>
          <a:endParaRPr lang="es-SV" sz="2200" kern="1200" dirty="0"/>
        </a:p>
      </dsp:txBody>
      <dsp:txXfrm>
        <a:off x="6733003" y="1027014"/>
        <a:ext cx="2750327" cy="3368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520D-F1E4-4BB3-B304-92AD78AFB285}">
      <dsp:nvSpPr>
        <dsp:cNvPr id="0" name=""/>
        <dsp:cNvSpPr/>
      </dsp:nvSpPr>
      <dsp:spPr>
        <a:xfrm>
          <a:off x="3038929" y="1228506"/>
          <a:ext cx="3060488" cy="30604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500" b="1" kern="1200" dirty="0" smtClean="0"/>
            <a:t>ACPACAC de R.L </a:t>
          </a:r>
          <a:endParaRPr lang="es-SV" sz="3500" b="1" kern="1200" dirty="0"/>
        </a:p>
      </dsp:txBody>
      <dsp:txXfrm>
        <a:off x="3487127" y="1676704"/>
        <a:ext cx="2164092" cy="2164092"/>
      </dsp:txXfrm>
    </dsp:sp>
    <dsp:sp modelId="{2C4DBC55-0231-4F53-9AE2-E0C75DB32EB4}">
      <dsp:nvSpPr>
        <dsp:cNvPr id="0" name=""/>
        <dsp:cNvSpPr/>
      </dsp:nvSpPr>
      <dsp:spPr>
        <a:xfrm>
          <a:off x="3634782" y="-111253"/>
          <a:ext cx="2017122" cy="1753843"/>
        </a:xfrm>
        <a:prstGeom prst="ellipse">
          <a:avLst/>
        </a:prstGeom>
        <a:solidFill>
          <a:srgbClr val="0070C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Consejo de Administración </a:t>
          </a:r>
          <a:endParaRPr lang="es-SV" sz="1600" kern="1200" dirty="0"/>
        </a:p>
      </dsp:txBody>
      <dsp:txXfrm>
        <a:off x="3930183" y="145591"/>
        <a:ext cx="1426320" cy="1240155"/>
      </dsp:txXfrm>
    </dsp:sp>
    <dsp:sp modelId="{A3D08700-56CF-4279-9C0B-788EA967FB81}">
      <dsp:nvSpPr>
        <dsp:cNvPr id="0" name=""/>
        <dsp:cNvSpPr/>
      </dsp:nvSpPr>
      <dsp:spPr>
        <a:xfrm>
          <a:off x="3619061" y="3763657"/>
          <a:ext cx="2017122" cy="17538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Instituciones</a:t>
          </a:r>
          <a:endParaRPr lang="es-SV" sz="1600" kern="1200" dirty="0"/>
        </a:p>
      </dsp:txBody>
      <dsp:txXfrm>
        <a:off x="3914462" y="4020501"/>
        <a:ext cx="1426320" cy="1240155"/>
      </dsp:txXfrm>
    </dsp:sp>
    <dsp:sp modelId="{FE6C63E4-1F01-4B64-9631-E7E0E9CA52DF}">
      <dsp:nvSpPr>
        <dsp:cNvPr id="0" name=""/>
        <dsp:cNvSpPr/>
      </dsp:nvSpPr>
      <dsp:spPr>
        <a:xfrm>
          <a:off x="1386520" y="1758241"/>
          <a:ext cx="2017122" cy="17538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Municipalidad</a:t>
          </a:r>
          <a:endParaRPr lang="es-SV" sz="1600" kern="1200" dirty="0"/>
        </a:p>
      </dsp:txBody>
      <dsp:txXfrm>
        <a:off x="1681921" y="2015085"/>
        <a:ext cx="1426320" cy="1240155"/>
      </dsp:txXfrm>
    </dsp:sp>
    <dsp:sp modelId="{EFF2E085-4BBF-480A-B907-549233927076}">
      <dsp:nvSpPr>
        <dsp:cNvPr id="0" name=""/>
        <dsp:cNvSpPr/>
      </dsp:nvSpPr>
      <dsp:spPr>
        <a:xfrm>
          <a:off x="5713438" y="1808249"/>
          <a:ext cx="2017122" cy="1753843"/>
        </a:xfrm>
        <a:prstGeom prst="ellipse">
          <a:avLst/>
        </a:prstGeom>
        <a:solidFill>
          <a:srgbClr val="7030A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Asamblea de Socios </a:t>
          </a:r>
          <a:endParaRPr lang="es-SV" sz="1600" kern="1200" dirty="0"/>
        </a:p>
      </dsp:txBody>
      <dsp:txXfrm>
        <a:off x="6008839" y="2065093"/>
        <a:ext cx="1426320" cy="1240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520D-F1E4-4BB3-B304-92AD78AFB285}">
      <dsp:nvSpPr>
        <dsp:cNvPr id="0" name=""/>
        <dsp:cNvSpPr/>
      </dsp:nvSpPr>
      <dsp:spPr>
        <a:xfrm>
          <a:off x="3126533" y="1233914"/>
          <a:ext cx="3073963" cy="30739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500" b="1" kern="1200" dirty="0" smtClean="0"/>
            <a:t>ACPACAC de R.L </a:t>
          </a:r>
          <a:endParaRPr lang="es-SV" sz="3500" b="1" kern="1200" dirty="0"/>
        </a:p>
      </dsp:txBody>
      <dsp:txXfrm>
        <a:off x="3576704" y="1684085"/>
        <a:ext cx="2173621" cy="2173621"/>
      </dsp:txXfrm>
    </dsp:sp>
    <dsp:sp modelId="{2C4DBC55-0231-4F53-9AE2-E0C75DB32EB4}">
      <dsp:nvSpPr>
        <dsp:cNvPr id="0" name=""/>
        <dsp:cNvSpPr/>
      </dsp:nvSpPr>
      <dsp:spPr>
        <a:xfrm>
          <a:off x="3780212" y="-96053"/>
          <a:ext cx="1979186" cy="1853353"/>
        </a:xfrm>
        <a:prstGeom prst="ellipse">
          <a:avLst/>
        </a:prstGeom>
        <a:solidFill>
          <a:srgbClr val="0070C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Asamblea de CPC c</a:t>
          </a:r>
          <a:endParaRPr lang="es-SV" sz="1900" kern="1200" dirty="0"/>
        </a:p>
      </dsp:txBody>
      <dsp:txXfrm>
        <a:off x="4070057" y="175364"/>
        <a:ext cx="1399496" cy="1310519"/>
      </dsp:txXfrm>
    </dsp:sp>
    <dsp:sp modelId="{A3D08700-56CF-4279-9C0B-788EA967FB81}">
      <dsp:nvSpPr>
        <dsp:cNvPr id="0" name=""/>
        <dsp:cNvSpPr/>
      </dsp:nvSpPr>
      <dsp:spPr>
        <a:xfrm>
          <a:off x="3761512" y="3688439"/>
          <a:ext cx="1979186" cy="18533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CUMA</a:t>
          </a:r>
          <a:endParaRPr lang="es-SV" sz="1900" kern="1200" dirty="0"/>
        </a:p>
      </dsp:txBody>
      <dsp:txXfrm>
        <a:off x="4051357" y="3959856"/>
        <a:ext cx="1399496" cy="1310519"/>
      </dsp:txXfrm>
    </dsp:sp>
    <dsp:sp modelId="{FE6C63E4-1F01-4B64-9631-E7E0E9CA52DF}">
      <dsp:nvSpPr>
        <dsp:cNvPr id="0" name=""/>
        <dsp:cNvSpPr/>
      </dsp:nvSpPr>
      <dsp:spPr>
        <a:xfrm>
          <a:off x="1491795" y="1814774"/>
          <a:ext cx="1979186" cy="185335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SV" sz="1900" kern="1200" dirty="0" smtClean="0"/>
            <a:t>Alianza con productores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SV" sz="1900" kern="1200" dirty="0" smtClean="0"/>
            <a:t>externos</a:t>
          </a:r>
          <a:endParaRPr lang="es-SV" sz="1900" kern="1200" dirty="0"/>
        </a:p>
      </dsp:txBody>
      <dsp:txXfrm>
        <a:off x="1781640" y="2086191"/>
        <a:ext cx="1399496" cy="1310519"/>
      </dsp:txXfrm>
    </dsp:sp>
    <dsp:sp modelId="{7540A5E7-4FDB-4965-B3B0-2DF0DD0E7E2F}">
      <dsp:nvSpPr>
        <dsp:cNvPr id="0" name=""/>
        <dsp:cNvSpPr/>
      </dsp:nvSpPr>
      <dsp:spPr>
        <a:xfrm>
          <a:off x="5853586" y="1906104"/>
          <a:ext cx="1979186" cy="1853353"/>
        </a:xfrm>
        <a:prstGeom prst="ellipse">
          <a:avLst/>
        </a:prstGeom>
        <a:solidFill>
          <a:schemeClr val="accent3"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900" kern="1200" dirty="0" smtClean="0"/>
            <a:t>Comité de Producción </a:t>
          </a:r>
          <a:endParaRPr lang="es-SV" sz="1900" kern="1200" dirty="0"/>
        </a:p>
      </dsp:txBody>
      <dsp:txXfrm>
        <a:off x="6143431" y="2177521"/>
        <a:ext cx="1399496" cy="1310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2520D-F1E4-4BB3-B304-92AD78AFB285}">
      <dsp:nvSpPr>
        <dsp:cNvPr id="0" name=""/>
        <dsp:cNvSpPr/>
      </dsp:nvSpPr>
      <dsp:spPr>
        <a:xfrm>
          <a:off x="3071934" y="1259377"/>
          <a:ext cx="3137396" cy="31373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500" b="1" kern="1200" dirty="0" smtClean="0"/>
            <a:t>ACPACAC de R.L </a:t>
          </a:r>
          <a:endParaRPr lang="es-SV" sz="3500" b="1" kern="1200" dirty="0"/>
        </a:p>
      </dsp:txBody>
      <dsp:txXfrm>
        <a:off x="3531395" y="1718838"/>
        <a:ext cx="2218474" cy="2218474"/>
      </dsp:txXfrm>
    </dsp:sp>
    <dsp:sp modelId="{2C4DBC55-0231-4F53-9AE2-E0C75DB32EB4}">
      <dsp:nvSpPr>
        <dsp:cNvPr id="0" name=""/>
        <dsp:cNvSpPr/>
      </dsp:nvSpPr>
      <dsp:spPr>
        <a:xfrm>
          <a:off x="3656400" y="-176847"/>
          <a:ext cx="2185431" cy="2049221"/>
        </a:xfrm>
        <a:prstGeom prst="ellipse">
          <a:avLst/>
        </a:prstGeom>
        <a:solidFill>
          <a:srgbClr val="0070C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/>
            <a:t>CPC c</a:t>
          </a:r>
          <a:endParaRPr lang="es-SV" sz="2400" kern="1200" dirty="0"/>
        </a:p>
      </dsp:txBody>
      <dsp:txXfrm>
        <a:off x="3976449" y="123254"/>
        <a:ext cx="1545333" cy="1449019"/>
      </dsp:txXfrm>
    </dsp:sp>
    <dsp:sp modelId="{A3D08700-56CF-4279-9C0B-788EA967FB81}">
      <dsp:nvSpPr>
        <dsp:cNvPr id="0" name=""/>
        <dsp:cNvSpPr/>
      </dsp:nvSpPr>
      <dsp:spPr>
        <a:xfrm>
          <a:off x="3601408" y="3606929"/>
          <a:ext cx="2185431" cy="20492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Amigos Canasteros</a:t>
          </a:r>
          <a:endParaRPr lang="es-SV" sz="2000" kern="1200" dirty="0"/>
        </a:p>
      </dsp:txBody>
      <dsp:txXfrm>
        <a:off x="3921457" y="3907030"/>
        <a:ext cx="1545333" cy="1449019"/>
      </dsp:txXfrm>
    </dsp:sp>
    <dsp:sp modelId="{FE6C63E4-1F01-4B64-9631-E7E0E9CA52DF}">
      <dsp:nvSpPr>
        <dsp:cNvPr id="0" name=""/>
        <dsp:cNvSpPr/>
      </dsp:nvSpPr>
      <dsp:spPr>
        <a:xfrm>
          <a:off x="1320761" y="1773411"/>
          <a:ext cx="2185431" cy="204922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SV" sz="2000" kern="1200" dirty="0" smtClean="0"/>
            <a:t>Restaurantes y hoteles </a:t>
          </a:r>
          <a:endParaRPr lang="es-SV" sz="2000" kern="1200" dirty="0"/>
        </a:p>
      </dsp:txBody>
      <dsp:txXfrm>
        <a:off x="1640810" y="2073512"/>
        <a:ext cx="1545333" cy="1449019"/>
      </dsp:txXfrm>
    </dsp:sp>
    <dsp:sp modelId="{7540A5E7-4FDB-4965-B3B0-2DF0DD0E7E2F}">
      <dsp:nvSpPr>
        <dsp:cNvPr id="0" name=""/>
        <dsp:cNvSpPr/>
      </dsp:nvSpPr>
      <dsp:spPr>
        <a:xfrm>
          <a:off x="5747733" y="1766076"/>
          <a:ext cx="2389221" cy="2049221"/>
        </a:xfrm>
        <a:prstGeom prst="ellipse">
          <a:avLst/>
        </a:prstGeom>
        <a:solidFill>
          <a:schemeClr val="accent3"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/>
            <a:t>Equipo Comercialización </a:t>
          </a:r>
          <a:endParaRPr lang="es-SV" sz="1600" kern="1200" dirty="0"/>
        </a:p>
      </dsp:txBody>
      <dsp:txXfrm>
        <a:off x="6097626" y="2066177"/>
        <a:ext cx="1689435" cy="144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57445C-1674-4813-BF9A-510C5DDDA6D4}" type="datetime1">
              <a:rPr lang="es-ES" smtClean="0"/>
              <a:t>06/09/2021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30DD-3A90-4164-9A63-27623D6D62C3}" type="datetime1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33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99112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759780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28592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587802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9652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432888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5606172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709844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=""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contenido 10">
            <a:extLst>
              <a:ext uri="{FF2B5EF4-FFF2-40B4-BE49-F238E27FC236}">
                <a16:creationId xmlns=""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DFFFF70A-3EED-4002-B2F8-FB8301C80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posición de imagen 17">
            <a:extLst>
              <a:ext uri="{FF2B5EF4-FFF2-40B4-BE49-F238E27FC236}">
                <a16:creationId xmlns=""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=""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sp>
        <p:nvSpPr>
          <p:cNvPr id="14" name="Marcador de pie de página 7">
            <a:extLst>
              <a:ext uri="{FF2B5EF4-FFF2-40B4-BE49-F238E27FC236}">
                <a16:creationId xmlns=""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5" name="Marcador de fecha 1">
            <a:extLst>
              <a:ext uri="{FF2B5EF4-FFF2-40B4-BE49-F238E27FC236}">
                <a16:creationId xmlns=""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11/2/20XX</a:t>
            </a:r>
          </a:p>
        </p:txBody>
      </p:sp>
      <p:sp>
        <p:nvSpPr>
          <p:cNvPr id="16" name="Marcador de número de diapositiva 6">
            <a:extLst>
              <a:ext uri="{FF2B5EF4-FFF2-40B4-BE49-F238E27FC236}">
                <a16:creationId xmlns=""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812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sz="4000" noProof="0">
                <a:solidFill>
                  <a:schemeClr val="bg1"/>
                </a:solidFill>
              </a:rPr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sz="1800" noProof="0">
                <a:solidFill>
                  <a:schemeClr val="bg1"/>
                </a:solidFill>
              </a:rPr>
              <a:t>Inserte el subtítulo aquí</a:t>
            </a:r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=""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la foto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8239FAB6-0B6C-402C-A107-EFFF82281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ie de página 6">
            <a:extLst>
              <a:ext uri="{FF2B5EF4-FFF2-40B4-BE49-F238E27FC236}">
                <a16:creationId xmlns=""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4" name="Marcador de fecha 5">
            <a:extLst>
              <a:ext uri="{FF2B5EF4-FFF2-40B4-BE49-F238E27FC236}">
                <a16:creationId xmlns=""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11/2/20XX</a:t>
            </a:r>
          </a:p>
        </p:txBody>
      </p:sp>
      <p:sp>
        <p:nvSpPr>
          <p:cNvPr id="15" name="Marcador de número de diapositiva 7">
            <a:extLst>
              <a:ext uri="{FF2B5EF4-FFF2-40B4-BE49-F238E27FC236}">
                <a16:creationId xmlns=""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s-ES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‹Nº›</a:t>
            </a:fld>
            <a:endParaRPr lang="es-E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0923450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8765398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430540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405719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841927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0045902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1343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734396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11/2/20XX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TÍTULO DE LA PRESENTACIÓN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C3DB2ADC-AF19-4574-8C10-79B5B04FCA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3609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3" r:id="rId17"/>
    <p:sldLayoutId id="2147483705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es-ES" dirty="0" smtClean="0">
                <a:solidFill>
                  <a:schemeClr val="tx1"/>
                </a:solidFill>
              </a:rPr>
              <a:t>ASOCIACIÓN COOPERATIVA DE PRODUCCIÓN AGROPECUARIA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4000" b="1" dirty="0" smtClean="0">
                <a:solidFill>
                  <a:schemeClr val="tx1"/>
                </a:solidFill>
              </a:rPr>
              <a:t>“CANASTA CAMPESINA” 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DE RESPONSABILIDAD LIMITADA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(ACPACAC DE R . L)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08" y="3544984"/>
            <a:ext cx="2990920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912" y="152400"/>
            <a:ext cx="8596668" cy="1320800"/>
          </a:xfrm>
        </p:spPr>
        <p:txBody>
          <a:bodyPr>
            <a:normAutofit/>
          </a:bodyPr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COMERIALIZACION</a:t>
            </a:r>
            <a:endParaRPr lang="es-SV" sz="48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10</a:t>
            </a:fld>
            <a:endParaRPr lang="es-ES" noProof="0"/>
          </a:p>
        </p:txBody>
      </p:sp>
      <p:graphicFrame>
        <p:nvGraphicFramePr>
          <p:cNvPr id="7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69494"/>
              </p:ext>
            </p:extLst>
          </p:nvPr>
        </p:nvGraphicFramePr>
        <p:xfrm>
          <a:off x="-1059498" y="1119553"/>
          <a:ext cx="9179370" cy="565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Puede ser una imagen de fruta y al aire lib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37" y="152400"/>
            <a:ext cx="2268132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uede ser una imagen de 1 persona, hortaliza y fru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28" y="2544335"/>
            <a:ext cx="2970550" cy="24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7"/>
          <a:stretch/>
        </p:blipFill>
        <p:spPr bwMode="auto">
          <a:xfrm>
            <a:off x="8117117" y="5155410"/>
            <a:ext cx="3554373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55157"/>
            <a:ext cx="8596668" cy="1320800"/>
          </a:xfrm>
        </p:spPr>
        <p:txBody>
          <a:bodyPr>
            <a:normAutofit/>
          </a:bodyPr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Logros.</a:t>
            </a:r>
            <a:endParaRPr lang="es-SV" sz="4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01053"/>
            <a:ext cx="8596668" cy="4121339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s-SV" sz="2400" dirty="0" smtClean="0"/>
              <a:t>Campesinas liderando áreas de trabajo de la cooperativa.</a:t>
            </a:r>
          </a:p>
          <a:p>
            <a:pPr algn="just">
              <a:buFont typeface="+mj-lt"/>
              <a:buAutoNum type="arabicPeriod"/>
            </a:pPr>
            <a:r>
              <a:rPr lang="es-SV" sz="2400" dirty="0" smtClean="0"/>
              <a:t>Gestión de diferentes proyectos: Becas campesinas, Conciencia verde, Santa Claus verde, entre otros.</a:t>
            </a:r>
          </a:p>
          <a:p>
            <a:pPr algn="just">
              <a:buFont typeface="+mj-lt"/>
              <a:buAutoNum type="arabicPeriod"/>
            </a:pPr>
            <a:r>
              <a:rPr lang="es-SV" sz="2400" dirty="0" smtClean="0"/>
              <a:t>Adquisición de un terreno para la producción comunitaria “ECO FINCA”.</a:t>
            </a:r>
          </a:p>
          <a:p>
            <a:pPr algn="just">
              <a:buFont typeface="+mj-lt"/>
              <a:buAutoNum type="arabicPeriod"/>
            </a:pPr>
            <a:r>
              <a:rPr lang="es-SV" sz="2400" dirty="0" smtClean="0"/>
              <a:t>Constante innovación en el uso de las TICS.</a:t>
            </a:r>
          </a:p>
          <a:p>
            <a:pPr algn="just">
              <a:buFont typeface="+mj-lt"/>
              <a:buAutoNum type="arabicPeriod"/>
            </a:pPr>
            <a:r>
              <a:rPr lang="es-SV" sz="2400" dirty="0" smtClean="0"/>
              <a:t>Intercambios de campesino a campesino a nivel nacional e internacional.</a:t>
            </a:r>
          </a:p>
          <a:p>
            <a:pPr algn="just">
              <a:buFont typeface="+mj-lt"/>
              <a:buAutoNum type="arabicPeriod"/>
            </a:pPr>
            <a:r>
              <a:rPr lang="es-SV" sz="2400" dirty="0" smtClean="0"/>
              <a:t>Establecimiento de otras líneas de comercialización. </a:t>
            </a:r>
          </a:p>
          <a:p>
            <a:pPr algn="just">
              <a:buFont typeface="+mj-lt"/>
              <a:buAutoNum type="arabicPeriod"/>
            </a:pPr>
            <a:r>
              <a:rPr lang="es-SV" sz="2400" dirty="0" smtClean="0"/>
              <a:t>Alianzas estratégicas con organismos nacionales, internacionales y la academia.</a:t>
            </a:r>
            <a:endParaRPr lang="es-SV" sz="24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679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3514"/>
            <a:ext cx="8596668" cy="1320800"/>
          </a:xfrm>
        </p:spPr>
        <p:txBody>
          <a:bodyPr rtlCol="0">
            <a:noAutofit/>
          </a:bodyPr>
          <a:lstStyle/>
          <a:p>
            <a:pPr rtl="0"/>
            <a:r>
              <a:rPr lang="es-ES" sz="4800" b="1" dirty="0" smtClean="0">
                <a:latin typeface="Arial Narrow" panose="020B0606020202030204" pitchFamily="34" charset="0"/>
              </a:rPr>
              <a:t>¿</a:t>
            </a:r>
            <a:r>
              <a:rPr lang="es-ES" sz="4800" b="1" dirty="0" smtClean="0">
                <a:latin typeface="Arial Narrow" panose="020B0606020202030204" pitchFamily="34" charset="0"/>
              </a:rPr>
              <a:t>QUIENES SOMOS?</a:t>
            </a:r>
            <a:endParaRPr lang="es-ES" sz="4800" b="1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4314"/>
            <a:ext cx="8596668" cy="3880773"/>
          </a:xfrm>
        </p:spPr>
        <p:txBody>
          <a:bodyPr rtlCol="0">
            <a:normAutofit/>
          </a:bodyPr>
          <a:lstStyle/>
          <a:p>
            <a:pPr algn="just" fontAlgn="base"/>
            <a:r>
              <a:rPr lang="es-ES" dirty="0"/>
              <a:t>La canasta Campesina es una </a:t>
            </a:r>
            <a:r>
              <a:rPr lang="es-ES" dirty="0" smtClean="0"/>
              <a:t>cooperativa </a:t>
            </a:r>
            <a:r>
              <a:rPr lang="es-ES" dirty="0"/>
              <a:t>conformada por mujeres y jóvenes agricultores del municipio de Comasagua, La Libertad, dedicados a la producción y comercialización de productos orgánicos como hortalizas, hierbas aromáticas, frutas y huevos. </a:t>
            </a:r>
            <a:r>
              <a:rPr lang="es-ES" dirty="0" smtClean="0"/>
              <a:t>Y </a:t>
            </a:r>
            <a:r>
              <a:rPr lang="es-ES" dirty="0"/>
              <a:t>esto lo hacemos posible gracias a nuestro sistema que promueve la economía justa y solidaria que le otorga pagos adecuados a los campesinos y los empodera con un trabajo digno. </a:t>
            </a:r>
            <a:endParaRPr lang="es-ES" b="0" i="0" dirty="0">
              <a:effectLst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53D7EE4-1EDB-42FD-B6B7-A82C9F31F0F4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32" y="3449320"/>
            <a:ext cx="4843272" cy="32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990" y="267541"/>
            <a:ext cx="7913329" cy="1320800"/>
          </a:xfrm>
        </p:spPr>
        <p:txBody>
          <a:bodyPr>
            <a:normAutofit/>
          </a:bodyPr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FECHAS IMPORTANTES </a:t>
            </a:r>
            <a:endParaRPr lang="es-SV" sz="4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84816"/>
              </p:ext>
            </p:extLst>
          </p:nvPr>
        </p:nvGraphicFramePr>
        <p:xfrm>
          <a:off x="677862" y="1344168"/>
          <a:ext cx="10020618" cy="469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3</a:t>
            </a:fld>
            <a:endParaRPr lang="es-ES" noProof="0"/>
          </a:p>
        </p:txBody>
      </p:sp>
      <p:pic>
        <p:nvPicPr>
          <p:cNvPr id="1026" name="Picture 2" descr="Puede ser una imagen de 3 personas y personas sonrie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" y="3141472"/>
            <a:ext cx="2249551" cy="16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ede ser una imagen de 1 perso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8" y="4139517"/>
            <a:ext cx="2410714" cy="13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ede ser una imagen de 8 perso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41" y="1340454"/>
            <a:ext cx="2552191" cy="14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ede ser una imagen de 2 personas, personas de pie y al aire lib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055585"/>
            <a:ext cx="2082846" cy="15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47332" y="461836"/>
            <a:ext cx="8596668" cy="1320800"/>
          </a:xfrm>
        </p:spPr>
        <p:txBody>
          <a:bodyPr>
            <a:noAutofit/>
          </a:bodyPr>
          <a:lstStyle/>
          <a:p>
            <a:r>
              <a:rPr lang="es-ES" sz="4800" b="1" kern="0" dirty="0">
                <a:latin typeface="Arial Narrow" panose="020B0606020202030204" pitchFamily="34" charset="0"/>
              </a:rPr>
              <a:t>MISIÓN Y VISIÓN</a:t>
            </a:r>
            <a:r>
              <a:rPr lang="es-SV" sz="4800" b="1" kern="0" dirty="0">
                <a:latin typeface="Arial" panose="020B0604020202020204" pitchFamily="34" charset="0"/>
              </a:rPr>
              <a:t/>
            </a:r>
            <a:br>
              <a:rPr lang="es-SV" sz="4800" b="1" kern="0" dirty="0">
                <a:latin typeface="Arial" panose="020B0604020202020204" pitchFamily="34" charset="0"/>
              </a:rPr>
            </a:br>
            <a:endParaRPr lang="es-SV" sz="4800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301752" y="1508442"/>
            <a:ext cx="9153144" cy="471548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</a:rPr>
              <a:t>MISIÓN</a:t>
            </a:r>
            <a:endParaRPr lang="es-SV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Somos una cooperativa especializada en productos agropecuarios cultivados de manera ecológica, comprometidos con la salud y sostenibilidad de nuestra comunidad, ofreciendo productos de calidad a nuestros amigos canasteros, a través del comercio justo y solidario bajo un alto sentido de responsabilidad social y ambiental.</a:t>
            </a:r>
            <a:endParaRPr lang="es-SV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s-ES" sz="2800" b="1" dirty="0" smtClean="0">
                <a:latin typeface="Arial" panose="020B0604020202020204" pitchFamily="34" charset="0"/>
              </a:rPr>
              <a:t>VISIÓN</a:t>
            </a:r>
            <a:endParaRPr lang="es-SV" sz="28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</a:rPr>
              <a:t>Ser la cooperativa líder en la producción y cultivo ecológico, impulsando el desarrollo de las mujeres y jóvenes en el municipio de Comasagua, basados en la comercialización social, justa y solidaria.</a:t>
            </a:r>
            <a:endParaRPr lang="es-SV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8" name="Rectángulo 7"/>
          <p:cNvSpPr/>
          <p:nvPr/>
        </p:nvSpPr>
        <p:spPr>
          <a:xfrm>
            <a:off x="3048000" y="107322"/>
            <a:ext cx="6096000" cy="416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000" b="1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SV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VALORES</a:t>
            </a:r>
            <a:endParaRPr lang="es-SV" sz="4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9358" y="1721677"/>
            <a:ext cx="8596668" cy="3880773"/>
          </a:xfrm>
        </p:spPr>
        <p:txBody>
          <a:bodyPr>
            <a:normAutofit/>
          </a:bodyPr>
          <a:lstStyle/>
          <a:p>
            <a:pPr lvl="0"/>
            <a:r>
              <a:rPr lang="es-ES" sz="3200" b="1" dirty="0" smtClean="0"/>
              <a:t>Solidaridad </a:t>
            </a:r>
          </a:p>
          <a:p>
            <a:pPr lvl="0"/>
            <a:r>
              <a:rPr lang="es-ES" sz="3200" b="1" dirty="0" smtClean="0"/>
              <a:t>Responsabilidad</a:t>
            </a:r>
            <a:r>
              <a:rPr lang="es-ES" sz="3200" dirty="0" smtClean="0"/>
              <a:t> </a:t>
            </a:r>
          </a:p>
          <a:p>
            <a:pPr lvl="0"/>
            <a:r>
              <a:rPr lang="es-ES" sz="3200" b="1" dirty="0" smtClean="0"/>
              <a:t>Equidad</a:t>
            </a:r>
            <a:endParaRPr lang="es-SV" sz="3200" dirty="0"/>
          </a:p>
          <a:p>
            <a:pPr lvl="0"/>
            <a:r>
              <a:rPr lang="es-ES" sz="3200" b="1" dirty="0" smtClean="0"/>
              <a:t>Justicia</a:t>
            </a:r>
          </a:p>
          <a:p>
            <a:pPr lvl="0"/>
            <a:r>
              <a:rPr lang="es-ES" sz="3200" b="1" dirty="0" smtClean="0"/>
              <a:t>Integridad</a:t>
            </a:r>
            <a:endParaRPr lang="es-ES" sz="3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5</a:t>
            </a:fld>
            <a:endParaRPr lang="es-ES" noProof="0"/>
          </a:p>
        </p:txBody>
      </p:sp>
      <p:pic>
        <p:nvPicPr>
          <p:cNvPr id="2050" name="Picture 2" descr="Puede ser una imagen de 8 personas, personas de pie e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44" y="1721677"/>
            <a:ext cx="5046806" cy="33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Arial Narrow" panose="020B0606020202030204" pitchFamily="34" charset="0"/>
              </a:rPr>
              <a:t>EJES TRANSVERSALES</a:t>
            </a:r>
            <a:endParaRPr lang="es-SV" sz="4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09344"/>
            <a:ext cx="5979498" cy="472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/>
              <a:t>1. </a:t>
            </a:r>
            <a:r>
              <a:rPr lang="es-ES" sz="2400" b="1" dirty="0" smtClean="0"/>
              <a:t>ENFOQUE DE DERECHOS HUMANOS </a:t>
            </a:r>
            <a:endParaRPr lang="es-SV" sz="2400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 smtClean="0"/>
              <a:t>Inclusión </a:t>
            </a:r>
            <a:r>
              <a:rPr lang="es-ES" sz="2000" dirty="0"/>
              <a:t>de </a:t>
            </a:r>
            <a:r>
              <a:rPr lang="es-ES" sz="2000" dirty="0" smtClean="0"/>
              <a:t>género </a:t>
            </a:r>
            <a:endParaRPr lang="es-SV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/>
              <a:t>Creación de </a:t>
            </a:r>
            <a:r>
              <a:rPr lang="es-ES" sz="2000" dirty="0" smtClean="0"/>
              <a:t>empleos</a:t>
            </a:r>
            <a:endParaRPr lang="es-SV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/>
              <a:t>Garantizan el derecho de la alimentación saludable del consumidor y </a:t>
            </a:r>
            <a:r>
              <a:rPr lang="es-ES" sz="2000" dirty="0" smtClean="0"/>
              <a:t>productor </a:t>
            </a:r>
            <a:endParaRPr lang="es-SV" sz="2000" dirty="0"/>
          </a:p>
          <a:p>
            <a:pPr marL="0" indent="0">
              <a:buNone/>
            </a:pPr>
            <a:r>
              <a:rPr lang="es-ES" sz="2000" b="1" dirty="0" smtClean="0"/>
              <a:t>2. </a:t>
            </a:r>
            <a:r>
              <a:rPr lang="es-ES" sz="2400" b="1" dirty="0" smtClean="0"/>
              <a:t>SOSTENIBILIDAD DE LA VIDA </a:t>
            </a:r>
            <a:endParaRPr lang="es-SV" sz="2400" b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 smtClean="0"/>
              <a:t>Sostenibilidad ambiental </a:t>
            </a:r>
            <a:r>
              <a:rPr lang="es-ES" sz="2000" dirty="0"/>
              <a:t> </a:t>
            </a:r>
            <a:endParaRPr lang="es-SV" sz="2000" dirty="0" smtClean="0"/>
          </a:p>
          <a:p>
            <a:pPr marL="0" indent="0">
              <a:buNone/>
            </a:pPr>
            <a:r>
              <a:rPr lang="es-ES" sz="2000" b="1" dirty="0"/>
              <a:t>3</a:t>
            </a:r>
            <a:r>
              <a:rPr lang="es-ES" sz="2000" dirty="0" smtClean="0"/>
              <a:t>. </a:t>
            </a:r>
            <a:r>
              <a:rPr lang="es-ES" sz="2400" b="1" dirty="0"/>
              <a:t>RELEVO GENERACIONAL </a:t>
            </a:r>
            <a:endParaRPr lang="es-ES" sz="2400" b="1" dirty="0" smtClean="0"/>
          </a:p>
          <a:p>
            <a:pPr marL="0" indent="0">
              <a:buNone/>
            </a:pPr>
            <a:r>
              <a:rPr lang="es-ES" sz="2000" b="1" dirty="0" smtClean="0"/>
              <a:t>4. </a:t>
            </a:r>
            <a:r>
              <a:rPr lang="es-ES" sz="2400" b="1" dirty="0" smtClean="0"/>
              <a:t>PACTO SOCIAL</a:t>
            </a:r>
          </a:p>
          <a:p>
            <a:pPr marL="0" indent="0">
              <a:buNone/>
            </a:pPr>
            <a:endParaRPr lang="es-ES" sz="2000" b="1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6</a:t>
            </a:fld>
            <a:endParaRPr lang="es-ES" noProof="0"/>
          </a:p>
        </p:txBody>
      </p:sp>
      <p:pic>
        <p:nvPicPr>
          <p:cNvPr id="3074" name="Picture 2" descr="Puede ser una imagen de 11 personas y personas sonrie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5875" r="2917" b="2500"/>
          <a:stretch/>
        </p:blipFill>
        <p:spPr bwMode="auto">
          <a:xfrm>
            <a:off x="6894575" y="-27431"/>
            <a:ext cx="5297425" cy="69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ÁREAS DE TRABAJO DE LA COOPERATIVA </a:t>
            </a:r>
            <a:endParaRPr lang="es-SV" sz="4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664" y="2343151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s-SV" dirty="0"/>
          </a:p>
          <a:p>
            <a:r>
              <a:rPr lang="es-SV" sz="3600" b="1" dirty="0"/>
              <a:t>La Organización.</a:t>
            </a:r>
          </a:p>
          <a:p>
            <a:r>
              <a:rPr lang="es-SV" sz="3600" b="1" dirty="0" smtClean="0"/>
              <a:t>Producción</a:t>
            </a:r>
            <a:r>
              <a:rPr lang="es-SV" sz="3600" b="1" dirty="0"/>
              <a:t>. </a:t>
            </a:r>
          </a:p>
          <a:p>
            <a:r>
              <a:rPr lang="es-SV" sz="3600" b="1" dirty="0" smtClean="0"/>
              <a:t>Comercialización.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7</a:t>
            </a:fld>
            <a:endParaRPr lang="es-ES" noProof="0"/>
          </a:p>
        </p:txBody>
      </p:sp>
      <p:pic>
        <p:nvPicPr>
          <p:cNvPr id="4098" name="Picture 2" descr="Puede ser una imagen de 11 personas, personas de pie, árbol y al aire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08" y="1930400"/>
            <a:ext cx="4541439" cy="34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96" y="156609"/>
            <a:ext cx="8596668" cy="1320800"/>
          </a:xfrm>
        </p:spPr>
        <p:txBody>
          <a:bodyPr/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ORGANIZACIÓN</a:t>
            </a:r>
            <a:r>
              <a:rPr lang="es-SV" dirty="0" smtClean="0"/>
              <a:t> </a:t>
            </a:r>
            <a:endParaRPr lang="es-SV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71169"/>
              </p:ext>
            </p:extLst>
          </p:nvPr>
        </p:nvGraphicFramePr>
        <p:xfrm>
          <a:off x="-1201355" y="1161287"/>
          <a:ext cx="9138347" cy="551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8</a:t>
            </a:fld>
            <a:endParaRPr lang="es-ES" noProof="0"/>
          </a:p>
        </p:txBody>
      </p:sp>
      <p:pic>
        <p:nvPicPr>
          <p:cNvPr id="5122" name="Picture 2" descr="Puede ser una imagen de 7 personas y personas sonrie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19" y="66691"/>
            <a:ext cx="3342679" cy="2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ede ser una imagen de 2 personas y personas sonrien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10" y="2492246"/>
            <a:ext cx="2901695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ede ser una imagen de 4 perso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19" y="4865621"/>
            <a:ext cx="3409022" cy="191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536" y="72629"/>
            <a:ext cx="8596668" cy="1320800"/>
          </a:xfrm>
        </p:spPr>
        <p:txBody>
          <a:bodyPr/>
          <a:lstStyle/>
          <a:p>
            <a:r>
              <a:rPr lang="es-SV" sz="4800" b="1" dirty="0" smtClean="0">
                <a:latin typeface="Arial Narrow" panose="020B0606020202030204" pitchFamily="34" charset="0"/>
              </a:rPr>
              <a:t>PRODUCCION </a:t>
            </a:r>
            <a:r>
              <a:rPr lang="es-SV" dirty="0" smtClean="0"/>
              <a:t> 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s-ES" noProof="0" smtClean="0"/>
              <a:pPr rtl="0"/>
              <a:t>9</a:t>
            </a:fld>
            <a:endParaRPr lang="es-ES" noProof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366100"/>
              </p:ext>
            </p:extLst>
          </p:nvPr>
        </p:nvGraphicFramePr>
        <p:xfrm>
          <a:off x="-1454046" y="996695"/>
          <a:ext cx="9327030" cy="554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Puede ser una imagen de 2 person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55" y="733029"/>
            <a:ext cx="5490894" cy="54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369</Words>
  <Application>Microsoft Office PowerPoint</Application>
  <PresentationFormat>Panorámica</PresentationFormat>
  <Paragraphs>73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Trebuchet MS</vt:lpstr>
      <vt:lpstr>Wingdings</vt:lpstr>
      <vt:lpstr>Wingdings 3</vt:lpstr>
      <vt:lpstr>Faceta</vt:lpstr>
      <vt:lpstr>ASOCIACIÓN COOPERATIVA DE PRODUCCIÓN AGROPECUARIA  “CANASTA CAMPESINA”  DE RESPONSABILIDAD LIMITADA (ACPACAC DE R . L)</vt:lpstr>
      <vt:lpstr>¿QUIENES SOMOS?</vt:lpstr>
      <vt:lpstr>FECHAS IMPORTANTES </vt:lpstr>
      <vt:lpstr>MISIÓN Y VISIÓN </vt:lpstr>
      <vt:lpstr>VALORES</vt:lpstr>
      <vt:lpstr>EJES TRANSVERSALES</vt:lpstr>
      <vt:lpstr>ÁREAS DE TRABAJO DE LA COOPERATIVA </vt:lpstr>
      <vt:lpstr>ORGANIZACIÓN </vt:lpstr>
      <vt:lpstr>PRODUCCION  </vt:lpstr>
      <vt:lpstr>COMERIALIZACION</vt:lpstr>
      <vt:lpstr>Logros.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cooperativa de producción agropecuaria canasta campesina de responsabilidad limitada acpacac de r . l</dc:title>
  <dc:creator>admin</dc:creator>
  <cp:lastModifiedBy>Usuario de Windows</cp:lastModifiedBy>
  <cp:revision>25</cp:revision>
  <dcterms:created xsi:type="dcterms:W3CDTF">2021-09-06T22:58:56Z</dcterms:created>
  <dcterms:modified xsi:type="dcterms:W3CDTF">2021-09-07T04:33:02Z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