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sldIdLst>
    <p:sldId id="267" r:id="rId3"/>
    <p:sldId id="268" r:id="rId4"/>
    <p:sldId id="269" r:id="rId5"/>
    <p:sldId id="270" r:id="rId6"/>
    <p:sldId id="272" r:id="rId7"/>
    <p:sldId id="257" r:id="rId8"/>
    <p:sldId id="260" r:id="rId9"/>
    <p:sldId id="262" r:id="rId10"/>
    <p:sldId id="263" r:id="rId11"/>
    <p:sldId id="265" r:id="rId12"/>
    <p:sldId id="266" r:id="rId13"/>
    <p:sldId id="261" r:id="rId14"/>
  </p:sldIdLst>
  <p:sldSz cx="12192000" cy="6858000"/>
  <p:notesSz cx="6888163" cy="100203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73" d="100"/>
          <a:sy n="73" d="100"/>
        </p:scale>
        <p:origin x="57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16D92-7039-4FD4-91A2-2AA7133881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37C8CB3-C2AC-44C2-A7A2-44672277DE99}">
      <dgm:prSet/>
      <dgm:spPr/>
      <dgm:t>
        <a:bodyPr/>
        <a:lstStyle/>
        <a:p>
          <a:pPr algn="just"/>
          <a:r>
            <a:rPr lang="es-SV"/>
            <a:t>Aportaciones municipales para el cuidado y la protección del bosque </a:t>
          </a:r>
          <a:endParaRPr lang="en-US"/>
        </a:p>
      </dgm:t>
    </dgm:pt>
    <dgm:pt modelId="{B950BDC3-5BFA-46AA-8681-30E0AF499165}" type="parTrans" cxnId="{6C20E0D9-5F24-4FBA-BC75-400557BBE4B8}">
      <dgm:prSet/>
      <dgm:spPr/>
      <dgm:t>
        <a:bodyPr/>
        <a:lstStyle/>
        <a:p>
          <a:endParaRPr lang="en-US"/>
        </a:p>
      </dgm:t>
    </dgm:pt>
    <dgm:pt modelId="{9962B17A-2FAD-49FD-BEFF-6AFEFB95F063}" type="sibTrans" cxnId="{6C20E0D9-5F24-4FBA-BC75-400557BBE4B8}">
      <dgm:prSet/>
      <dgm:spPr/>
      <dgm:t>
        <a:bodyPr/>
        <a:lstStyle/>
        <a:p>
          <a:endParaRPr lang="en-US"/>
        </a:p>
      </dgm:t>
    </dgm:pt>
    <dgm:pt modelId="{1A8BB297-7600-4E5F-8F60-F1BFFC9A264F}">
      <dgm:prSet/>
      <dgm:spPr/>
      <dgm:t>
        <a:bodyPr/>
        <a:lstStyle/>
        <a:p>
          <a:pPr algn="just"/>
          <a:r>
            <a:rPr lang="es-SV" dirty="0"/>
            <a:t>Elaboración de brechas contra incendios forestales </a:t>
          </a:r>
          <a:endParaRPr lang="en-US" dirty="0"/>
        </a:p>
      </dgm:t>
    </dgm:pt>
    <dgm:pt modelId="{ED5B311D-1FB2-4B78-BF65-2A770933F1B5}" type="parTrans" cxnId="{DB750A53-A834-4E48-AD30-4088C1F249C2}">
      <dgm:prSet/>
      <dgm:spPr/>
      <dgm:t>
        <a:bodyPr/>
        <a:lstStyle/>
        <a:p>
          <a:endParaRPr lang="en-US"/>
        </a:p>
      </dgm:t>
    </dgm:pt>
    <dgm:pt modelId="{BEAB9EFB-9D35-44E7-BF68-8CB69FA3E60C}" type="sibTrans" cxnId="{DB750A53-A834-4E48-AD30-4088C1F249C2}">
      <dgm:prSet/>
      <dgm:spPr/>
      <dgm:t>
        <a:bodyPr/>
        <a:lstStyle/>
        <a:p>
          <a:endParaRPr lang="en-US"/>
        </a:p>
      </dgm:t>
    </dgm:pt>
    <dgm:pt modelId="{3100A29D-616F-4257-AAA0-A488A820772E}">
      <dgm:prSet/>
      <dgm:spPr/>
      <dgm:t>
        <a:bodyPr/>
        <a:lstStyle/>
        <a:p>
          <a:pPr algn="just"/>
          <a:r>
            <a:rPr lang="es-SV" dirty="0"/>
            <a:t>Puntos de vigilancia contra incendios forestales </a:t>
          </a:r>
          <a:endParaRPr lang="en-US" dirty="0"/>
        </a:p>
      </dgm:t>
    </dgm:pt>
    <dgm:pt modelId="{D219F2F9-22DE-47D5-9BF6-1DE424D636F5}" type="parTrans" cxnId="{78B8530F-2C07-4737-BBFF-F9F579EBCE54}">
      <dgm:prSet/>
      <dgm:spPr/>
      <dgm:t>
        <a:bodyPr/>
        <a:lstStyle/>
        <a:p>
          <a:endParaRPr lang="en-US"/>
        </a:p>
      </dgm:t>
    </dgm:pt>
    <dgm:pt modelId="{CCBAD891-55E3-4834-976A-C2AC89410133}" type="sibTrans" cxnId="{78B8530F-2C07-4737-BBFF-F9F579EBCE54}">
      <dgm:prSet/>
      <dgm:spPr/>
      <dgm:t>
        <a:bodyPr/>
        <a:lstStyle/>
        <a:p>
          <a:endParaRPr lang="en-US"/>
        </a:p>
      </dgm:t>
    </dgm:pt>
    <dgm:pt modelId="{3772DF26-C75E-44E7-987A-AF1DD7A51CD4}">
      <dgm:prSet/>
      <dgm:spPr/>
      <dgm:t>
        <a:bodyPr/>
        <a:lstStyle/>
        <a:p>
          <a:pPr algn="just"/>
          <a:r>
            <a:rPr lang="es-SV" dirty="0"/>
            <a:t>Combate, control y liquidación de incendios  </a:t>
          </a:r>
          <a:endParaRPr lang="en-US" dirty="0"/>
        </a:p>
      </dgm:t>
    </dgm:pt>
    <dgm:pt modelId="{B3FAF8B5-59B5-42FA-A75A-E6CFD0996B4B}" type="parTrans" cxnId="{DA690D3C-21AF-4D0D-AC9D-DF7AFE3F8031}">
      <dgm:prSet/>
      <dgm:spPr/>
      <dgm:t>
        <a:bodyPr/>
        <a:lstStyle/>
        <a:p>
          <a:endParaRPr lang="en-US"/>
        </a:p>
      </dgm:t>
    </dgm:pt>
    <dgm:pt modelId="{72FAE143-A48D-47FE-857D-308FC280A7FD}" type="sibTrans" cxnId="{DA690D3C-21AF-4D0D-AC9D-DF7AFE3F8031}">
      <dgm:prSet/>
      <dgm:spPr/>
      <dgm:t>
        <a:bodyPr/>
        <a:lstStyle/>
        <a:p>
          <a:endParaRPr lang="en-US"/>
        </a:p>
      </dgm:t>
    </dgm:pt>
    <dgm:pt modelId="{224C64D5-C7B6-4FAF-9D64-BE91CE539272}">
      <dgm:prSet/>
      <dgm:spPr/>
      <dgm:t>
        <a:bodyPr/>
        <a:lstStyle/>
        <a:p>
          <a:pPr algn="just"/>
          <a:r>
            <a:rPr lang="es-SV" dirty="0"/>
            <a:t>Aportaciones de juntas de agua destinadas a propietarios del bosque</a:t>
          </a:r>
          <a:endParaRPr lang="en-US" dirty="0"/>
        </a:p>
      </dgm:t>
    </dgm:pt>
    <dgm:pt modelId="{2DD34EAD-DE34-4CE1-B478-04EA8963FEAC}" type="parTrans" cxnId="{CA122800-8EE5-49E8-BD31-A669A8D637E4}">
      <dgm:prSet/>
      <dgm:spPr/>
      <dgm:t>
        <a:bodyPr/>
        <a:lstStyle/>
        <a:p>
          <a:endParaRPr lang="en-US"/>
        </a:p>
      </dgm:t>
    </dgm:pt>
    <dgm:pt modelId="{1644E542-0F10-426A-BCF2-F0905345A85D}" type="sibTrans" cxnId="{CA122800-8EE5-49E8-BD31-A669A8D637E4}">
      <dgm:prSet/>
      <dgm:spPr/>
      <dgm:t>
        <a:bodyPr/>
        <a:lstStyle/>
        <a:p>
          <a:endParaRPr lang="en-US"/>
        </a:p>
      </dgm:t>
    </dgm:pt>
    <dgm:pt modelId="{3B322767-0A33-48FB-85EE-140878934E1B}" type="pres">
      <dgm:prSet presAssocID="{2E316D92-7039-4FD4-91A2-2AA713388198}" presName="linear" presStyleCnt="0">
        <dgm:presLayoutVars>
          <dgm:animLvl val="lvl"/>
          <dgm:resizeHandles val="exact"/>
        </dgm:presLayoutVars>
      </dgm:prSet>
      <dgm:spPr/>
      <dgm:t>
        <a:bodyPr/>
        <a:lstStyle/>
        <a:p>
          <a:endParaRPr lang="es-ES"/>
        </a:p>
      </dgm:t>
    </dgm:pt>
    <dgm:pt modelId="{14730D1E-70B0-4898-B1F5-6ED02CDCA542}" type="pres">
      <dgm:prSet presAssocID="{837C8CB3-C2AC-44C2-A7A2-44672277DE99}" presName="parentText" presStyleLbl="node1" presStyleIdx="0" presStyleCnt="5" custLinFactY="-35170" custLinFactNeighborY="-100000">
        <dgm:presLayoutVars>
          <dgm:chMax val="0"/>
          <dgm:bulletEnabled val="1"/>
        </dgm:presLayoutVars>
      </dgm:prSet>
      <dgm:spPr/>
      <dgm:t>
        <a:bodyPr/>
        <a:lstStyle/>
        <a:p>
          <a:endParaRPr lang="es-ES"/>
        </a:p>
      </dgm:t>
    </dgm:pt>
    <dgm:pt modelId="{62F70AC1-2A35-48AF-8522-50BB632B63AD}" type="pres">
      <dgm:prSet presAssocID="{9962B17A-2FAD-49FD-BEFF-6AFEFB95F063}" presName="spacer" presStyleCnt="0"/>
      <dgm:spPr/>
    </dgm:pt>
    <dgm:pt modelId="{8CC3383B-C78C-45D1-A4E7-7CE3E9D34AC4}" type="pres">
      <dgm:prSet presAssocID="{1A8BB297-7600-4E5F-8F60-F1BFFC9A264F}" presName="parentText" presStyleLbl="node1" presStyleIdx="1" presStyleCnt="5" custLinFactY="-13282" custLinFactNeighborY="-100000">
        <dgm:presLayoutVars>
          <dgm:chMax val="0"/>
          <dgm:bulletEnabled val="1"/>
        </dgm:presLayoutVars>
      </dgm:prSet>
      <dgm:spPr/>
      <dgm:t>
        <a:bodyPr/>
        <a:lstStyle/>
        <a:p>
          <a:endParaRPr lang="es-ES"/>
        </a:p>
      </dgm:t>
    </dgm:pt>
    <dgm:pt modelId="{D7857F20-E80C-41E3-8B6A-A4DCB17D67F9}" type="pres">
      <dgm:prSet presAssocID="{BEAB9EFB-9D35-44E7-BF68-8CB69FA3E60C}" presName="spacer" presStyleCnt="0"/>
      <dgm:spPr/>
    </dgm:pt>
    <dgm:pt modelId="{295F0013-3528-4F59-9785-5DD40D5FEB1D}" type="pres">
      <dgm:prSet presAssocID="{3100A29D-616F-4257-AAA0-A488A820772E}" presName="parentText" presStyleLbl="node1" presStyleIdx="2" presStyleCnt="5" custLinFactNeighborY="75596">
        <dgm:presLayoutVars>
          <dgm:chMax val="0"/>
          <dgm:bulletEnabled val="1"/>
        </dgm:presLayoutVars>
      </dgm:prSet>
      <dgm:spPr/>
      <dgm:t>
        <a:bodyPr/>
        <a:lstStyle/>
        <a:p>
          <a:endParaRPr lang="es-ES"/>
        </a:p>
      </dgm:t>
    </dgm:pt>
    <dgm:pt modelId="{4C2F5A10-4C0E-4905-A1F0-82A8B9ED6D92}" type="pres">
      <dgm:prSet presAssocID="{CCBAD891-55E3-4834-976A-C2AC89410133}" presName="spacer" presStyleCnt="0"/>
      <dgm:spPr/>
    </dgm:pt>
    <dgm:pt modelId="{A441073D-77C3-4587-B356-8D0A13127E9C}" type="pres">
      <dgm:prSet presAssocID="{3772DF26-C75E-44E7-987A-AF1DD7A51CD4}" presName="parentText" presStyleLbl="node1" presStyleIdx="3" presStyleCnt="5" custLinFactY="22858" custLinFactNeighborY="100000">
        <dgm:presLayoutVars>
          <dgm:chMax val="0"/>
          <dgm:bulletEnabled val="1"/>
        </dgm:presLayoutVars>
      </dgm:prSet>
      <dgm:spPr/>
      <dgm:t>
        <a:bodyPr/>
        <a:lstStyle/>
        <a:p>
          <a:endParaRPr lang="es-ES"/>
        </a:p>
      </dgm:t>
    </dgm:pt>
    <dgm:pt modelId="{B17CCEBE-B30D-4FF1-85ED-A201C1A64620}" type="pres">
      <dgm:prSet presAssocID="{72FAE143-A48D-47FE-857D-308FC280A7FD}" presName="spacer" presStyleCnt="0"/>
      <dgm:spPr/>
    </dgm:pt>
    <dgm:pt modelId="{C714C60C-F90F-445C-81F4-E8BB7F4061C2}" type="pres">
      <dgm:prSet presAssocID="{224C64D5-C7B6-4FAF-9D64-BE91CE539272}" presName="parentText" presStyleLbl="node1" presStyleIdx="4" presStyleCnt="5" custLinFactY="43378" custLinFactNeighborY="100000">
        <dgm:presLayoutVars>
          <dgm:chMax val="0"/>
          <dgm:bulletEnabled val="1"/>
        </dgm:presLayoutVars>
      </dgm:prSet>
      <dgm:spPr/>
      <dgm:t>
        <a:bodyPr/>
        <a:lstStyle/>
        <a:p>
          <a:endParaRPr lang="es-ES"/>
        </a:p>
      </dgm:t>
    </dgm:pt>
  </dgm:ptLst>
  <dgm:cxnLst>
    <dgm:cxn modelId="{864D1104-5BC0-430D-9A4E-1138E904C866}" type="presOf" srcId="{837C8CB3-C2AC-44C2-A7A2-44672277DE99}" destId="{14730D1E-70B0-4898-B1F5-6ED02CDCA542}" srcOrd="0" destOrd="0" presId="urn:microsoft.com/office/officeart/2005/8/layout/vList2"/>
    <dgm:cxn modelId="{DB750A53-A834-4E48-AD30-4088C1F249C2}" srcId="{2E316D92-7039-4FD4-91A2-2AA713388198}" destId="{1A8BB297-7600-4E5F-8F60-F1BFFC9A264F}" srcOrd="1" destOrd="0" parTransId="{ED5B311D-1FB2-4B78-BF65-2A770933F1B5}" sibTransId="{BEAB9EFB-9D35-44E7-BF68-8CB69FA3E60C}"/>
    <dgm:cxn modelId="{961AFCC4-AF96-4593-A63E-DDE413F8D08E}" type="presOf" srcId="{1A8BB297-7600-4E5F-8F60-F1BFFC9A264F}" destId="{8CC3383B-C78C-45D1-A4E7-7CE3E9D34AC4}" srcOrd="0" destOrd="0" presId="urn:microsoft.com/office/officeart/2005/8/layout/vList2"/>
    <dgm:cxn modelId="{84AD6032-AA90-40F0-A084-C06083945DE2}" type="presOf" srcId="{224C64D5-C7B6-4FAF-9D64-BE91CE539272}" destId="{C714C60C-F90F-445C-81F4-E8BB7F4061C2}" srcOrd="0" destOrd="0" presId="urn:microsoft.com/office/officeart/2005/8/layout/vList2"/>
    <dgm:cxn modelId="{1A8B46FC-6DC3-4492-B9BC-57678E6E6236}" type="presOf" srcId="{3100A29D-616F-4257-AAA0-A488A820772E}" destId="{295F0013-3528-4F59-9785-5DD40D5FEB1D}" srcOrd="0" destOrd="0" presId="urn:microsoft.com/office/officeart/2005/8/layout/vList2"/>
    <dgm:cxn modelId="{B11156DE-7946-418B-B4DA-BCDFEC66C492}" type="presOf" srcId="{3772DF26-C75E-44E7-987A-AF1DD7A51CD4}" destId="{A441073D-77C3-4587-B356-8D0A13127E9C}" srcOrd="0" destOrd="0" presId="urn:microsoft.com/office/officeart/2005/8/layout/vList2"/>
    <dgm:cxn modelId="{78B8530F-2C07-4737-BBFF-F9F579EBCE54}" srcId="{2E316D92-7039-4FD4-91A2-2AA713388198}" destId="{3100A29D-616F-4257-AAA0-A488A820772E}" srcOrd="2" destOrd="0" parTransId="{D219F2F9-22DE-47D5-9BF6-1DE424D636F5}" sibTransId="{CCBAD891-55E3-4834-976A-C2AC89410133}"/>
    <dgm:cxn modelId="{D699D9A1-28E4-432D-B405-F1F8F084CCFB}" type="presOf" srcId="{2E316D92-7039-4FD4-91A2-2AA713388198}" destId="{3B322767-0A33-48FB-85EE-140878934E1B}" srcOrd="0" destOrd="0" presId="urn:microsoft.com/office/officeart/2005/8/layout/vList2"/>
    <dgm:cxn modelId="{DA690D3C-21AF-4D0D-AC9D-DF7AFE3F8031}" srcId="{2E316D92-7039-4FD4-91A2-2AA713388198}" destId="{3772DF26-C75E-44E7-987A-AF1DD7A51CD4}" srcOrd="3" destOrd="0" parTransId="{B3FAF8B5-59B5-42FA-A75A-E6CFD0996B4B}" sibTransId="{72FAE143-A48D-47FE-857D-308FC280A7FD}"/>
    <dgm:cxn modelId="{6C20E0D9-5F24-4FBA-BC75-400557BBE4B8}" srcId="{2E316D92-7039-4FD4-91A2-2AA713388198}" destId="{837C8CB3-C2AC-44C2-A7A2-44672277DE99}" srcOrd="0" destOrd="0" parTransId="{B950BDC3-5BFA-46AA-8681-30E0AF499165}" sibTransId="{9962B17A-2FAD-49FD-BEFF-6AFEFB95F063}"/>
    <dgm:cxn modelId="{CA122800-8EE5-49E8-BD31-A669A8D637E4}" srcId="{2E316D92-7039-4FD4-91A2-2AA713388198}" destId="{224C64D5-C7B6-4FAF-9D64-BE91CE539272}" srcOrd="4" destOrd="0" parTransId="{2DD34EAD-DE34-4CE1-B478-04EA8963FEAC}" sibTransId="{1644E542-0F10-426A-BCF2-F0905345A85D}"/>
    <dgm:cxn modelId="{D429F68F-4740-4C45-BD8A-B7236021182A}" type="presParOf" srcId="{3B322767-0A33-48FB-85EE-140878934E1B}" destId="{14730D1E-70B0-4898-B1F5-6ED02CDCA542}" srcOrd="0" destOrd="0" presId="urn:microsoft.com/office/officeart/2005/8/layout/vList2"/>
    <dgm:cxn modelId="{56C23314-543A-477F-A67A-C907EAEF1F7E}" type="presParOf" srcId="{3B322767-0A33-48FB-85EE-140878934E1B}" destId="{62F70AC1-2A35-48AF-8522-50BB632B63AD}" srcOrd="1" destOrd="0" presId="urn:microsoft.com/office/officeart/2005/8/layout/vList2"/>
    <dgm:cxn modelId="{2DD15C30-62C7-4CB2-8CF2-35FD99C59C4D}" type="presParOf" srcId="{3B322767-0A33-48FB-85EE-140878934E1B}" destId="{8CC3383B-C78C-45D1-A4E7-7CE3E9D34AC4}" srcOrd="2" destOrd="0" presId="urn:microsoft.com/office/officeart/2005/8/layout/vList2"/>
    <dgm:cxn modelId="{EFDE7706-C3A3-492F-9812-1BD10DEE2EE0}" type="presParOf" srcId="{3B322767-0A33-48FB-85EE-140878934E1B}" destId="{D7857F20-E80C-41E3-8B6A-A4DCB17D67F9}" srcOrd="3" destOrd="0" presId="urn:microsoft.com/office/officeart/2005/8/layout/vList2"/>
    <dgm:cxn modelId="{DB34B34F-0863-452B-B8E4-20BF413D915B}" type="presParOf" srcId="{3B322767-0A33-48FB-85EE-140878934E1B}" destId="{295F0013-3528-4F59-9785-5DD40D5FEB1D}" srcOrd="4" destOrd="0" presId="urn:microsoft.com/office/officeart/2005/8/layout/vList2"/>
    <dgm:cxn modelId="{6C3DD7F6-D5E3-4133-B861-E4CFC8F146DA}" type="presParOf" srcId="{3B322767-0A33-48FB-85EE-140878934E1B}" destId="{4C2F5A10-4C0E-4905-A1F0-82A8B9ED6D92}" srcOrd="5" destOrd="0" presId="urn:microsoft.com/office/officeart/2005/8/layout/vList2"/>
    <dgm:cxn modelId="{2BBB004B-F3E0-428C-AF46-FBC27B12434A}" type="presParOf" srcId="{3B322767-0A33-48FB-85EE-140878934E1B}" destId="{A441073D-77C3-4587-B356-8D0A13127E9C}" srcOrd="6" destOrd="0" presId="urn:microsoft.com/office/officeart/2005/8/layout/vList2"/>
    <dgm:cxn modelId="{2BAD6115-7391-40A3-AE55-6A8D9DE8E9C0}" type="presParOf" srcId="{3B322767-0A33-48FB-85EE-140878934E1B}" destId="{B17CCEBE-B30D-4FF1-85ED-A201C1A64620}" srcOrd="7" destOrd="0" presId="urn:microsoft.com/office/officeart/2005/8/layout/vList2"/>
    <dgm:cxn modelId="{BCA88A79-0250-4774-A34C-423A4A4314BE}" type="presParOf" srcId="{3B322767-0A33-48FB-85EE-140878934E1B}" destId="{C714C60C-F90F-445C-81F4-E8BB7F4061C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281FB-EECC-414C-8325-06B04AD59F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7687929-4A8D-4F5F-AC35-2F7E54D9A06E}">
      <dgm:prSet/>
      <dgm:spPr/>
      <dgm:t>
        <a:bodyPr/>
        <a:lstStyle/>
        <a:p>
          <a:r>
            <a:rPr lang="es-SV"/>
            <a:t>Pago de guarda recursos</a:t>
          </a:r>
          <a:endParaRPr lang="en-US"/>
        </a:p>
      </dgm:t>
    </dgm:pt>
    <dgm:pt modelId="{DFA67124-704B-437C-8066-F8EA6EF233BD}" type="parTrans" cxnId="{9DB177FB-5736-478B-A781-4B270331EE20}">
      <dgm:prSet/>
      <dgm:spPr/>
      <dgm:t>
        <a:bodyPr/>
        <a:lstStyle/>
        <a:p>
          <a:endParaRPr lang="en-US"/>
        </a:p>
      </dgm:t>
    </dgm:pt>
    <dgm:pt modelId="{EF75A4F2-7278-4B19-A45B-E98A0377A4BD}" type="sibTrans" cxnId="{9DB177FB-5736-478B-A781-4B270331EE20}">
      <dgm:prSet/>
      <dgm:spPr/>
      <dgm:t>
        <a:bodyPr/>
        <a:lstStyle/>
        <a:p>
          <a:endParaRPr lang="en-US"/>
        </a:p>
      </dgm:t>
    </dgm:pt>
    <dgm:pt modelId="{58D4BB76-9AFE-4A30-9A06-3C7603540CBB}">
      <dgm:prSet/>
      <dgm:spPr/>
      <dgm:t>
        <a:bodyPr/>
        <a:lstStyle/>
        <a:p>
          <a:r>
            <a:rPr lang="es-SV" dirty="0"/>
            <a:t>Financiamiento para campañas de sensibilización ambiental </a:t>
          </a:r>
          <a:endParaRPr lang="en-US" dirty="0"/>
        </a:p>
      </dgm:t>
    </dgm:pt>
    <dgm:pt modelId="{221059A3-1E21-4B92-BF65-556AC5CDC2F8}" type="parTrans" cxnId="{314A6C79-7346-4C44-A087-F59B11C1AD56}">
      <dgm:prSet/>
      <dgm:spPr/>
      <dgm:t>
        <a:bodyPr/>
        <a:lstStyle/>
        <a:p>
          <a:endParaRPr lang="en-US"/>
        </a:p>
      </dgm:t>
    </dgm:pt>
    <dgm:pt modelId="{5268D215-6FF5-45C6-A44B-3CAE91E149D1}" type="sibTrans" cxnId="{314A6C79-7346-4C44-A087-F59B11C1AD56}">
      <dgm:prSet/>
      <dgm:spPr/>
      <dgm:t>
        <a:bodyPr/>
        <a:lstStyle/>
        <a:p>
          <a:endParaRPr lang="en-US"/>
        </a:p>
      </dgm:t>
    </dgm:pt>
    <dgm:pt modelId="{9FA4B2F8-B936-4F59-A3A7-4D82B7C98D2D}">
      <dgm:prSet/>
      <dgm:spPr/>
      <dgm:t>
        <a:bodyPr/>
        <a:lstStyle/>
        <a:p>
          <a:r>
            <a:rPr lang="es-SV" dirty="0"/>
            <a:t>Funcionamiento institucional para gestión de recursos para la restauración de ecosistemas y paisajes a través de sistemas agroforestales y silvopastoriles </a:t>
          </a:r>
          <a:endParaRPr lang="en-US" dirty="0"/>
        </a:p>
      </dgm:t>
    </dgm:pt>
    <dgm:pt modelId="{2C6D8E40-448D-4C77-B019-C274019528A1}" type="parTrans" cxnId="{50E4B000-C04C-4F65-B95E-E65D3ED509D5}">
      <dgm:prSet/>
      <dgm:spPr/>
      <dgm:t>
        <a:bodyPr/>
        <a:lstStyle/>
        <a:p>
          <a:endParaRPr lang="en-US"/>
        </a:p>
      </dgm:t>
    </dgm:pt>
    <dgm:pt modelId="{0E71CE63-B529-4274-835E-2A3EBB3537D6}" type="sibTrans" cxnId="{50E4B000-C04C-4F65-B95E-E65D3ED509D5}">
      <dgm:prSet/>
      <dgm:spPr/>
      <dgm:t>
        <a:bodyPr/>
        <a:lstStyle/>
        <a:p>
          <a:endParaRPr lang="en-US"/>
        </a:p>
      </dgm:t>
    </dgm:pt>
    <dgm:pt modelId="{FFDCFDDB-6B6C-46B1-B528-6DB2970743EF}">
      <dgm:prSet/>
      <dgm:spPr/>
      <dgm:t>
        <a:bodyPr/>
        <a:lstStyle/>
        <a:p>
          <a:r>
            <a:rPr lang="es-SV" noProof="0" dirty="0"/>
            <a:t>Mejoramiento</a:t>
          </a:r>
          <a:r>
            <a:rPr lang="en-US" dirty="0"/>
            <a:t> de </a:t>
          </a:r>
          <a:r>
            <a:rPr lang="es-SV" noProof="0" dirty="0"/>
            <a:t>calle</a:t>
          </a:r>
          <a:r>
            <a:rPr lang="en-US" dirty="0"/>
            <a:t> de </a:t>
          </a:r>
          <a:r>
            <a:rPr lang="es-SV" noProof="0" dirty="0"/>
            <a:t>acceso</a:t>
          </a:r>
          <a:r>
            <a:rPr lang="en-US" dirty="0"/>
            <a:t>  a la </a:t>
          </a:r>
          <a:r>
            <a:rPr lang="es-SV" noProof="0" dirty="0"/>
            <a:t>Montañona</a:t>
          </a:r>
        </a:p>
      </dgm:t>
    </dgm:pt>
    <dgm:pt modelId="{5CD77804-6AAF-44B4-8B73-BAFCE73B9C0B}" type="parTrans" cxnId="{227494EF-976D-46CC-AD10-AD5548DB431A}">
      <dgm:prSet/>
      <dgm:spPr/>
      <dgm:t>
        <a:bodyPr/>
        <a:lstStyle/>
        <a:p>
          <a:endParaRPr lang="es-SV"/>
        </a:p>
      </dgm:t>
    </dgm:pt>
    <dgm:pt modelId="{6E680C5F-4EC6-4A2B-904E-4AFFC9E17290}" type="sibTrans" cxnId="{227494EF-976D-46CC-AD10-AD5548DB431A}">
      <dgm:prSet/>
      <dgm:spPr/>
      <dgm:t>
        <a:bodyPr/>
        <a:lstStyle/>
        <a:p>
          <a:endParaRPr lang="es-SV"/>
        </a:p>
      </dgm:t>
    </dgm:pt>
    <dgm:pt modelId="{EB9B347C-6F95-4411-8AB2-3D5C9E19DE57}" type="pres">
      <dgm:prSet presAssocID="{92A281FB-EECC-414C-8325-06B04AD59FDF}" presName="vert0" presStyleCnt="0">
        <dgm:presLayoutVars>
          <dgm:dir/>
          <dgm:animOne val="branch"/>
          <dgm:animLvl val="lvl"/>
        </dgm:presLayoutVars>
      </dgm:prSet>
      <dgm:spPr/>
      <dgm:t>
        <a:bodyPr/>
        <a:lstStyle/>
        <a:p>
          <a:endParaRPr lang="es-ES"/>
        </a:p>
      </dgm:t>
    </dgm:pt>
    <dgm:pt modelId="{73BC1DAC-2BD9-4D92-8D67-DDCCFAD8BD43}" type="pres">
      <dgm:prSet presAssocID="{87687929-4A8D-4F5F-AC35-2F7E54D9A06E}" presName="thickLine" presStyleLbl="alignNode1" presStyleIdx="0" presStyleCnt="4"/>
      <dgm:spPr/>
    </dgm:pt>
    <dgm:pt modelId="{22DBF3B4-F2C8-48B7-8F89-3B7164AE507C}" type="pres">
      <dgm:prSet presAssocID="{87687929-4A8D-4F5F-AC35-2F7E54D9A06E}" presName="horz1" presStyleCnt="0"/>
      <dgm:spPr/>
    </dgm:pt>
    <dgm:pt modelId="{4EB33841-AFCB-4F92-B1AD-6E360407C140}" type="pres">
      <dgm:prSet presAssocID="{87687929-4A8D-4F5F-AC35-2F7E54D9A06E}" presName="tx1" presStyleLbl="revTx" presStyleIdx="0" presStyleCnt="4"/>
      <dgm:spPr/>
      <dgm:t>
        <a:bodyPr/>
        <a:lstStyle/>
        <a:p>
          <a:endParaRPr lang="es-ES"/>
        </a:p>
      </dgm:t>
    </dgm:pt>
    <dgm:pt modelId="{6A2778BC-D870-47FC-8822-146EA720E1AB}" type="pres">
      <dgm:prSet presAssocID="{87687929-4A8D-4F5F-AC35-2F7E54D9A06E}" presName="vert1" presStyleCnt="0"/>
      <dgm:spPr/>
    </dgm:pt>
    <dgm:pt modelId="{3C5A9697-967F-4504-A33D-A4C22E098A57}" type="pres">
      <dgm:prSet presAssocID="{58D4BB76-9AFE-4A30-9A06-3C7603540CBB}" presName="thickLine" presStyleLbl="alignNode1" presStyleIdx="1" presStyleCnt="4"/>
      <dgm:spPr/>
    </dgm:pt>
    <dgm:pt modelId="{59F3F6E8-A040-43F8-B947-F6873E6927EE}" type="pres">
      <dgm:prSet presAssocID="{58D4BB76-9AFE-4A30-9A06-3C7603540CBB}" presName="horz1" presStyleCnt="0"/>
      <dgm:spPr/>
    </dgm:pt>
    <dgm:pt modelId="{3FF8AF0E-3B76-43F6-86B9-841CBD30177C}" type="pres">
      <dgm:prSet presAssocID="{58D4BB76-9AFE-4A30-9A06-3C7603540CBB}" presName="tx1" presStyleLbl="revTx" presStyleIdx="1" presStyleCnt="4"/>
      <dgm:spPr/>
      <dgm:t>
        <a:bodyPr/>
        <a:lstStyle/>
        <a:p>
          <a:endParaRPr lang="es-ES"/>
        </a:p>
      </dgm:t>
    </dgm:pt>
    <dgm:pt modelId="{09247A8A-FD86-43F5-8E0A-611E9F90541F}" type="pres">
      <dgm:prSet presAssocID="{58D4BB76-9AFE-4A30-9A06-3C7603540CBB}" presName="vert1" presStyleCnt="0"/>
      <dgm:spPr/>
    </dgm:pt>
    <dgm:pt modelId="{2F4A9480-8750-4F34-8C15-2F8671549688}" type="pres">
      <dgm:prSet presAssocID="{9FA4B2F8-B936-4F59-A3A7-4D82B7C98D2D}" presName="thickLine" presStyleLbl="alignNode1" presStyleIdx="2" presStyleCnt="4"/>
      <dgm:spPr/>
    </dgm:pt>
    <dgm:pt modelId="{E46F7F5E-35BA-4DE9-96FB-8EC0AD5F6C8E}" type="pres">
      <dgm:prSet presAssocID="{9FA4B2F8-B936-4F59-A3A7-4D82B7C98D2D}" presName="horz1" presStyleCnt="0"/>
      <dgm:spPr/>
    </dgm:pt>
    <dgm:pt modelId="{DDF58F77-A2D4-42C8-A0C3-A2B9BB53A1E7}" type="pres">
      <dgm:prSet presAssocID="{9FA4B2F8-B936-4F59-A3A7-4D82B7C98D2D}" presName="tx1" presStyleLbl="revTx" presStyleIdx="2" presStyleCnt="4"/>
      <dgm:spPr/>
      <dgm:t>
        <a:bodyPr/>
        <a:lstStyle/>
        <a:p>
          <a:endParaRPr lang="es-ES"/>
        </a:p>
      </dgm:t>
    </dgm:pt>
    <dgm:pt modelId="{18643472-060D-4399-9F4E-12E20FC83D83}" type="pres">
      <dgm:prSet presAssocID="{9FA4B2F8-B936-4F59-A3A7-4D82B7C98D2D}" presName="vert1" presStyleCnt="0"/>
      <dgm:spPr/>
    </dgm:pt>
    <dgm:pt modelId="{7CFFBE53-32EF-4A97-B2B9-04852C2A982A}" type="pres">
      <dgm:prSet presAssocID="{FFDCFDDB-6B6C-46B1-B528-6DB2970743EF}" presName="thickLine" presStyleLbl="alignNode1" presStyleIdx="3" presStyleCnt="4"/>
      <dgm:spPr/>
    </dgm:pt>
    <dgm:pt modelId="{D34B9AEA-859A-4027-B0EF-E98F0403E280}" type="pres">
      <dgm:prSet presAssocID="{FFDCFDDB-6B6C-46B1-B528-6DB2970743EF}" presName="horz1" presStyleCnt="0"/>
      <dgm:spPr/>
    </dgm:pt>
    <dgm:pt modelId="{73DF9BEC-5E0B-414A-9434-743AC2331474}" type="pres">
      <dgm:prSet presAssocID="{FFDCFDDB-6B6C-46B1-B528-6DB2970743EF}" presName="tx1" presStyleLbl="revTx" presStyleIdx="3" presStyleCnt="4"/>
      <dgm:spPr/>
      <dgm:t>
        <a:bodyPr/>
        <a:lstStyle/>
        <a:p>
          <a:endParaRPr lang="es-ES"/>
        </a:p>
      </dgm:t>
    </dgm:pt>
    <dgm:pt modelId="{F11AF069-EA20-4487-A6FB-F4B819114F87}" type="pres">
      <dgm:prSet presAssocID="{FFDCFDDB-6B6C-46B1-B528-6DB2970743EF}" presName="vert1" presStyleCnt="0"/>
      <dgm:spPr/>
    </dgm:pt>
  </dgm:ptLst>
  <dgm:cxnLst>
    <dgm:cxn modelId="{227494EF-976D-46CC-AD10-AD5548DB431A}" srcId="{92A281FB-EECC-414C-8325-06B04AD59FDF}" destId="{FFDCFDDB-6B6C-46B1-B528-6DB2970743EF}" srcOrd="3" destOrd="0" parTransId="{5CD77804-6AAF-44B4-8B73-BAFCE73B9C0B}" sibTransId="{6E680C5F-4EC6-4A2B-904E-4AFFC9E17290}"/>
    <dgm:cxn modelId="{314A6C79-7346-4C44-A087-F59B11C1AD56}" srcId="{92A281FB-EECC-414C-8325-06B04AD59FDF}" destId="{58D4BB76-9AFE-4A30-9A06-3C7603540CBB}" srcOrd="1" destOrd="0" parTransId="{221059A3-1E21-4B92-BF65-556AC5CDC2F8}" sibTransId="{5268D215-6FF5-45C6-A44B-3CAE91E149D1}"/>
    <dgm:cxn modelId="{DE591361-A6D9-4567-8DF0-FAA6797DE931}" type="presOf" srcId="{92A281FB-EECC-414C-8325-06B04AD59FDF}" destId="{EB9B347C-6F95-4411-8AB2-3D5C9E19DE57}" srcOrd="0" destOrd="0" presId="urn:microsoft.com/office/officeart/2008/layout/LinedList"/>
    <dgm:cxn modelId="{50E4B000-C04C-4F65-B95E-E65D3ED509D5}" srcId="{92A281FB-EECC-414C-8325-06B04AD59FDF}" destId="{9FA4B2F8-B936-4F59-A3A7-4D82B7C98D2D}" srcOrd="2" destOrd="0" parTransId="{2C6D8E40-448D-4C77-B019-C274019528A1}" sibTransId="{0E71CE63-B529-4274-835E-2A3EBB3537D6}"/>
    <dgm:cxn modelId="{D101B7FB-531C-45C5-BE31-11AB5B5C59DD}" type="presOf" srcId="{FFDCFDDB-6B6C-46B1-B528-6DB2970743EF}" destId="{73DF9BEC-5E0B-414A-9434-743AC2331474}" srcOrd="0" destOrd="0" presId="urn:microsoft.com/office/officeart/2008/layout/LinedList"/>
    <dgm:cxn modelId="{9DB177FB-5736-478B-A781-4B270331EE20}" srcId="{92A281FB-EECC-414C-8325-06B04AD59FDF}" destId="{87687929-4A8D-4F5F-AC35-2F7E54D9A06E}" srcOrd="0" destOrd="0" parTransId="{DFA67124-704B-437C-8066-F8EA6EF233BD}" sibTransId="{EF75A4F2-7278-4B19-A45B-E98A0377A4BD}"/>
    <dgm:cxn modelId="{8E1FF962-800C-4714-ACEE-C5B6DC831F0D}" type="presOf" srcId="{87687929-4A8D-4F5F-AC35-2F7E54D9A06E}" destId="{4EB33841-AFCB-4F92-B1AD-6E360407C140}" srcOrd="0" destOrd="0" presId="urn:microsoft.com/office/officeart/2008/layout/LinedList"/>
    <dgm:cxn modelId="{9F980088-AA36-4922-99F6-21311655A26B}" type="presOf" srcId="{58D4BB76-9AFE-4A30-9A06-3C7603540CBB}" destId="{3FF8AF0E-3B76-43F6-86B9-841CBD30177C}" srcOrd="0" destOrd="0" presId="urn:microsoft.com/office/officeart/2008/layout/LinedList"/>
    <dgm:cxn modelId="{8CAA91EC-C9F5-42A9-8609-98D4E263154C}" type="presOf" srcId="{9FA4B2F8-B936-4F59-A3A7-4D82B7C98D2D}" destId="{DDF58F77-A2D4-42C8-A0C3-A2B9BB53A1E7}" srcOrd="0" destOrd="0" presId="urn:microsoft.com/office/officeart/2008/layout/LinedList"/>
    <dgm:cxn modelId="{0576C63D-D8B5-4378-B53E-85365E115288}" type="presParOf" srcId="{EB9B347C-6F95-4411-8AB2-3D5C9E19DE57}" destId="{73BC1DAC-2BD9-4D92-8D67-DDCCFAD8BD43}" srcOrd="0" destOrd="0" presId="urn:microsoft.com/office/officeart/2008/layout/LinedList"/>
    <dgm:cxn modelId="{B8BE82A0-50A0-4052-B514-841C1E09B7E0}" type="presParOf" srcId="{EB9B347C-6F95-4411-8AB2-3D5C9E19DE57}" destId="{22DBF3B4-F2C8-48B7-8F89-3B7164AE507C}" srcOrd="1" destOrd="0" presId="urn:microsoft.com/office/officeart/2008/layout/LinedList"/>
    <dgm:cxn modelId="{32CB3BF8-5379-4F2B-A816-EC71A125EEFA}" type="presParOf" srcId="{22DBF3B4-F2C8-48B7-8F89-3B7164AE507C}" destId="{4EB33841-AFCB-4F92-B1AD-6E360407C140}" srcOrd="0" destOrd="0" presId="urn:microsoft.com/office/officeart/2008/layout/LinedList"/>
    <dgm:cxn modelId="{0D02B9EB-DFD4-4EE7-8414-4D741CECB06B}" type="presParOf" srcId="{22DBF3B4-F2C8-48B7-8F89-3B7164AE507C}" destId="{6A2778BC-D870-47FC-8822-146EA720E1AB}" srcOrd="1" destOrd="0" presId="urn:microsoft.com/office/officeart/2008/layout/LinedList"/>
    <dgm:cxn modelId="{38520DE4-B959-492A-90B6-978D4A33BFFE}" type="presParOf" srcId="{EB9B347C-6F95-4411-8AB2-3D5C9E19DE57}" destId="{3C5A9697-967F-4504-A33D-A4C22E098A57}" srcOrd="2" destOrd="0" presId="urn:microsoft.com/office/officeart/2008/layout/LinedList"/>
    <dgm:cxn modelId="{FC82D412-FA85-40FE-A479-9F1C7913152B}" type="presParOf" srcId="{EB9B347C-6F95-4411-8AB2-3D5C9E19DE57}" destId="{59F3F6E8-A040-43F8-B947-F6873E6927EE}" srcOrd="3" destOrd="0" presId="urn:microsoft.com/office/officeart/2008/layout/LinedList"/>
    <dgm:cxn modelId="{EECD0066-F001-4843-A04E-AE2F34B7D45B}" type="presParOf" srcId="{59F3F6E8-A040-43F8-B947-F6873E6927EE}" destId="{3FF8AF0E-3B76-43F6-86B9-841CBD30177C}" srcOrd="0" destOrd="0" presId="urn:microsoft.com/office/officeart/2008/layout/LinedList"/>
    <dgm:cxn modelId="{F658679A-0176-43F2-AE13-564621EBBDE3}" type="presParOf" srcId="{59F3F6E8-A040-43F8-B947-F6873E6927EE}" destId="{09247A8A-FD86-43F5-8E0A-611E9F90541F}" srcOrd="1" destOrd="0" presId="urn:microsoft.com/office/officeart/2008/layout/LinedList"/>
    <dgm:cxn modelId="{6D7BFA84-CE03-4F6F-818A-8C6BF1DA9E81}" type="presParOf" srcId="{EB9B347C-6F95-4411-8AB2-3D5C9E19DE57}" destId="{2F4A9480-8750-4F34-8C15-2F8671549688}" srcOrd="4" destOrd="0" presId="urn:microsoft.com/office/officeart/2008/layout/LinedList"/>
    <dgm:cxn modelId="{11CE36C0-3B22-4B40-9CB2-D91F1BEBAD65}" type="presParOf" srcId="{EB9B347C-6F95-4411-8AB2-3D5C9E19DE57}" destId="{E46F7F5E-35BA-4DE9-96FB-8EC0AD5F6C8E}" srcOrd="5" destOrd="0" presId="urn:microsoft.com/office/officeart/2008/layout/LinedList"/>
    <dgm:cxn modelId="{12119602-F836-4355-88C9-8471A540B5D8}" type="presParOf" srcId="{E46F7F5E-35BA-4DE9-96FB-8EC0AD5F6C8E}" destId="{DDF58F77-A2D4-42C8-A0C3-A2B9BB53A1E7}" srcOrd="0" destOrd="0" presId="urn:microsoft.com/office/officeart/2008/layout/LinedList"/>
    <dgm:cxn modelId="{0E6610E9-ADB6-408B-A207-6D55610BE31E}" type="presParOf" srcId="{E46F7F5E-35BA-4DE9-96FB-8EC0AD5F6C8E}" destId="{18643472-060D-4399-9F4E-12E20FC83D83}" srcOrd="1" destOrd="0" presId="urn:microsoft.com/office/officeart/2008/layout/LinedList"/>
    <dgm:cxn modelId="{AFB99FD7-233F-4F75-A0E5-160C259DA57C}" type="presParOf" srcId="{EB9B347C-6F95-4411-8AB2-3D5C9E19DE57}" destId="{7CFFBE53-32EF-4A97-B2B9-04852C2A982A}" srcOrd="6" destOrd="0" presId="urn:microsoft.com/office/officeart/2008/layout/LinedList"/>
    <dgm:cxn modelId="{CD957DF0-7EC8-4CEF-982D-2DD3CF196E5F}" type="presParOf" srcId="{EB9B347C-6F95-4411-8AB2-3D5C9E19DE57}" destId="{D34B9AEA-859A-4027-B0EF-E98F0403E280}" srcOrd="7" destOrd="0" presId="urn:microsoft.com/office/officeart/2008/layout/LinedList"/>
    <dgm:cxn modelId="{E111F591-62C0-4F6B-B864-8A891DEA2474}" type="presParOf" srcId="{D34B9AEA-859A-4027-B0EF-E98F0403E280}" destId="{73DF9BEC-5E0B-414A-9434-743AC2331474}" srcOrd="0" destOrd="0" presId="urn:microsoft.com/office/officeart/2008/layout/LinedList"/>
    <dgm:cxn modelId="{2D096374-723B-4647-B64D-962C461E1E3F}" type="presParOf" srcId="{D34B9AEA-859A-4027-B0EF-E98F0403E280}" destId="{F11AF069-EA20-4487-A6FB-F4B819114F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F886F-6D21-4953-AD96-562E37D4FC3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D9CAA61-5F11-4F84-9BB2-087B8AAA17BA}">
      <dgm:prSet/>
      <dgm:spPr/>
      <dgm:t>
        <a:bodyPr/>
        <a:lstStyle/>
        <a:p>
          <a:pPr algn="just"/>
          <a:r>
            <a:rPr lang="es-SV" dirty="0"/>
            <a:t>Desde hace 4 años la municipalidad ha colocado 2 puntos de vigilancia en coordinación con las comunidades, PNC y Destacamento Militar para identificar de manera inmediata los incendios y hacer control temprano</a:t>
          </a:r>
          <a:r>
            <a:rPr lang="es-SV" dirty="0" smtClean="0"/>
            <a:t>.</a:t>
          </a:r>
          <a:endParaRPr lang="en-US" dirty="0"/>
        </a:p>
      </dgm:t>
    </dgm:pt>
    <dgm:pt modelId="{D7B4AFB7-1CBE-4A6A-AD28-4EBC7642E07C}" type="parTrans" cxnId="{5A2BBEA1-73C7-483D-9EB5-FEF44F50A203}">
      <dgm:prSet/>
      <dgm:spPr/>
      <dgm:t>
        <a:bodyPr/>
        <a:lstStyle/>
        <a:p>
          <a:endParaRPr lang="en-US"/>
        </a:p>
      </dgm:t>
    </dgm:pt>
    <dgm:pt modelId="{93F924C0-F3AC-4128-8D53-7EF7725B5454}" type="sibTrans" cxnId="{5A2BBEA1-73C7-483D-9EB5-FEF44F50A203}">
      <dgm:prSet/>
      <dgm:spPr/>
      <dgm:t>
        <a:bodyPr/>
        <a:lstStyle/>
        <a:p>
          <a:endParaRPr lang="en-US"/>
        </a:p>
      </dgm:t>
    </dgm:pt>
    <dgm:pt modelId="{2062AE62-2CEB-492C-9139-926AB3B69804}">
      <dgm:prSet/>
      <dgm:spPr/>
      <dgm:t>
        <a:bodyPr/>
        <a:lstStyle/>
        <a:p>
          <a:pPr algn="just"/>
          <a:r>
            <a:rPr lang="es-SV" dirty="0" smtClean="0"/>
            <a:t>Para el desarrollo de esta actividad, las comunidades asumen un compromiso a cambio de los </a:t>
          </a:r>
          <a:r>
            <a:rPr lang="es-SV" dirty="0"/>
            <a:t>beneficios recibidos por la municipalidad </a:t>
          </a:r>
          <a:r>
            <a:rPr lang="es-SV" dirty="0" smtClean="0"/>
            <a:t>y mancomunidad en </a:t>
          </a:r>
          <a:r>
            <a:rPr lang="es-SV" dirty="0"/>
            <a:t>temas productivos. </a:t>
          </a:r>
          <a:endParaRPr lang="en-US" dirty="0"/>
        </a:p>
      </dgm:t>
    </dgm:pt>
    <dgm:pt modelId="{1629D9D6-C92E-472C-8C60-5AD3CA68A651}" type="parTrans" cxnId="{FB190018-0509-47E8-83EB-6374DA0F94F2}">
      <dgm:prSet/>
      <dgm:spPr/>
      <dgm:t>
        <a:bodyPr/>
        <a:lstStyle/>
        <a:p>
          <a:endParaRPr lang="en-US"/>
        </a:p>
      </dgm:t>
    </dgm:pt>
    <dgm:pt modelId="{0A421B35-5543-4FFE-9ECB-BE15390373DE}" type="sibTrans" cxnId="{FB190018-0509-47E8-83EB-6374DA0F94F2}">
      <dgm:prSet/>
      <dgm:spPr/>
      <dgm:t>
        <a:bodyPr/>
        <a:lstStyle/>
        <a:p>
          <a:endParaRPr lang="en-US"/>
        </a:p>
      </dgm:t>
    </dgm:pt>
    <dgm:pt modelId="{DFAB94D4-6786-4861-A6E6-09DE780CF9A2}">
      <dgm:prSet/>
      <dgm:spPr/>
      <dgm:t>
        <a:bodyPr/>
        <a:lstStyle/>
        <a:p>
          <a:pPr algn="just"/>
          <a:r>
            <a:rPr lang="es-SV" dirty="0"/>
            <a:t>Para el siguiente año se espera que haya un punto de vigilancia en Montañita, ya se cuenta con la caseta de vigilancia y es una iniciativa de la Mesa de Desarrollo Humano de Chalatenango.</a:t>
          </a:r>
          <a:endParaRPr lang="en-US" dirty="0"/>
        </a:p>
      </dgm:t>
    </dgm:pt>
    <dgm:pt modelId="{4A50A0D3-FE73-46DB-AEBB-A2B8DA70FBE3}" type="parTrans" cxnId="{3A6DA206-EB41-4794-918F-CAC8E06B71D8}">
      <dgm:prSet/>
      <dgm:spPr/>
      <dgm:t>
        <a:bodyPr/>
        <a:lstStyle/>
        <a:p>
          <a:endParaRPr lang="en-US"/>
        </a:p>
      </dgm:t>
    </dgm:pt>
    <dgm:pt modelId="{9E4B0FDB-5436-4ACC-A72B-4722B5E18C27}" type="sibTrans" cxnId="{3A6DA206-EB41-4794-918F-CAC8E06B71D8}">
      <dgm:prSet/>
      <dgm:spPr/>
      <dgm:t>
        <a:bodyPr/>
        <a:lstStyle/>
        <a:p>
          <a:endParaRPr lang="en-US"/>
        </a:p>
      </dgm:t>
    </dgm:pt>
    <dgm:pt modelId="{11794B48-01A8-488D-A08C-C07DBF08EBE0}" type="pres">
      <dgm:prSet presAssocID="{9A2F886F-6D21-4953-AD96-562E37D4FC30}" presName="linear" presStyleCnt="0">
        <dgm:presLayoutVars>
          <dgm:animLvl val="lvl"/>
          <dgm:resizeHandles val="exact"/>
        </dgm:presLayoutVars>
      </dgm:prSet>
      <dgm:spPr/>
      <dgm:t>
        <a:bodyPr/>
        <a:lstStyle/>
        <a:p>
          <a:endParaRPr lang="es-ES"/>
        </a:p>
      </dgm:t>
    </dgm:pt>
    <dgm:pt modelId="{9422F8F7-8728-4A05-A584-16EAD9AA0921}" type="pres">
      <dgm:prSet presAssocID="{6D9CAA61-5F11-4F84-9BB2-087B8AAA17BA}" presName="parentText" presStyleLbl="node1" presStyleIdx="0" presStyleCnt="3">
        <dgm:presLayoutVars>
          <dgm:chMax val="0"/>
          <dgm:bulletEnabled val="1"/>
        </dgm:presLayoutVars>
      </dgm:prSet>
      <dgm:spPr/>
      <dgm:t>
        <a:bodyPr/>
        <a:lstStyle/>
        <a:p>
          <a:endParaRPr lang="es-ES"/>
        </a:p>
      </dgm:t>
    </dgm:pt>
    <dgm:pt modelId="{EB2F7694-079B-4F81-98F7-88B83A3FEBBA}" type="pres">
      <dgm:prSet presAssocID="{93F924C0-F3AC-4128-8D53-7EF7725B5454}" presName="spacer" presStyleCnt="0"/>
      <dgm:spPr/>
    </dgm:pt>
    <dgm:pt modelId="{E2DBEC92-8528-4304-BD74-A5AA0C4B8A83}" type="pres">
      <dgm:prSet presAssocID="{2062AE62-2CEB-492C-9139-926AB3B69804}" presName="parentText" presStyleLbl="node1" presStyleIdx="1" presStyleCnt="3">
        <dgm:presLayoutVars>
          <dgm:chMax val="0"/>
          <dgm:bulletEnabled val="1"/>
        </dgm:presLayoutVars>
      </dgm:prSet>
      <dgm:spPr/>
      <dgm:t>
        <a:bodyPr/>
        <a:lstStyle/>
        <a:p>
          <a:endParaRPr lang="es-ES"/>
        </a:p>
      </dgm:t>
    </dgm:pt>
    <dgm:pt modelId="{FF8B7021-E2CF-4E12-8A72-0A1AF3ACDF77}" type="pres">
      <dgm:prSet presAssocID="{0A421B35-5543-4FFE-9ECB-BE15390373DE}" presName="spacer" presStyleCnt="0"/>
      <dgm:spPr/>
    </dgm:pt>
    <dgm:pt modelId="{1DDA1C5D-7DE7-453D-B9AB-1F235FDECCE1}" type="pres">
      <dgm:prSet presAssocID="{DFAB94D4-6786-4861-A6E6-09DE780CF9A2}" presName="parentText" presStyleLbl="node1" presStyleIdx="2" presStyleCnt="3">
        <dgm:presLayoutVars>
          <dgm:chMax val="0"/>
          <dgm:bulletEnabled val="1"/>
        </dgm:presLayoutVars>
      </dgm:prSet>
      <dgm:spPr/>
      <dgm:t>
        <a:bodyPr/>
        <a:lstStyle/>
        <a:p>
          <a:endParaRPr lang="es-ES"/>
        </a:p>
      </dgm:t>
    </dgm:pt>
  </dgm:ptLst>
  <dgm:cxnLst>
    <dgm:cxn modelId="{5D00D0A2-F6BA-4C04-8512-BC622DBB9D3C}" type="presOf" srcId="{DFAB94D4-6786-4861-A6E6-09DE780CF9A2}" destId="{1DDA1C5D-7DE7-453D-B9AB-1F235FDECCE1}" srcOrd="0" destOrd="0" presId="urn:microsoft.com/office/officeart/2005/8/layout/vList2"/>
    <dgm:cxn modelId="{86F42A50-13FF-4B7D-A354-3D465F5DF602}" type="presOf" srcId="{2062AE62-2CEB-492C-9139-926AB3B69804}" destId="{E2DBEC92-8528-4304-BD74-A5AA0C4B8A83}" srcOrd="0" destOrd="0" presId="urn:microsoft.com/office/officeart/2005/8/layout/vList2"/>
    <dgm:cxn modelId="{FB190018-0509-47E8-83EB-6374DA0F94F2}" srcId="{9A2F886F-6D21-4953-AD96-562E37D4FC30}" destId="{2062AE62-2CEB-492C-9139-926AB3B69804}" srcOrd="1" destOrd="0" parTransId="{1629D9D6-C92E-472C-8C60-5AD3CA68A651}" sibTransId="{0A421B35-5543-4FFE-9ECB-BE15390373DE}"/>
    <dgm:cxn modelId="{94FFFFCA-EE80-448B-AC46-15BC340821A7}" type="presOf" srcId="{9A2F886F-6D21-4953-AD96-562E37D4FC30}" destId="{11794B48-01A8-488D-A08C-C07DBF08EBE0}" srcOrd="0" destOrd="0" presId="urn:microsoft.com/office/officeart/2005/8/layout/vList2"/>
    <dgm:cxn modelId="{5A2BBEA1-73C7-483D-9EB5-FEF44F50A203}" srcId="{9A2F886F-6D21-4953-AD96-562E37D4FC30}" destId="{6D9CAA61-5F11-4F84-9BB2-087B8AAA17BA}" srcOrd="0" destOrd="0" parTransId="{D7B4AFB7-1CBE-4A6A-AD28-4EBC7642E07C}" sibTransId="{93F924C0-F3AC-4128-8D53-7EF7725B5454}"/>
    <dgm:cxn modelId="{94D20203-1238-4C31-882F-B3B9E7500C1A}" type="presOf" srcId="{6D9CAA61-5F11-4F84-9BB2-087B8AAA17BA}" destId="{9422F8F7-8728-4A05-A584-16EAD9AA0921}" srcOrd="0" destOrd="0" presId="urn:microsoft.com/office/officeart/2005/8/layout/vList2"/>
    <dgm:cxn modelId="{3A6DA206-EB41-4794-918F-CAC8E06B71D8}" srcId="{9A2F886F-6D21-4953-AD96-562E37D4FC30}" destId="{DFAB94D4-6786-4861-A6E6-09DE780CF9A2}" srcOrd="2" destOrd="0" parTransId="{4A50A0D3-FE73-46DB-AEBB-A2B8DA70FBE3}" sibTransId="{9E4B0FDB-5436-4ACC-A72B-4722B5E18C27}"/>
    <dgm:cxn modelId="{063C0F74-C16D-4543-A498-71E6B00DBEC4}" type="presParOf" srcId="{11794B48-01A8-488D-A08C-C07DBF08EBE0}" destId="{9422F8F7-8728-4A05-A584-16EAD9AA0921}" srcOrd="0" destOrd="0" presId="urn:microsoft.com/office/officeart/2005/8/layout/vList2"/>
    <dgm:cxn modelId="{36EAE9B1-A4BA-4E40-8412-041ACB41CAD4}" type="presParOf" srcId="{11794B48-01A8-488D-A08C-C07DBF08EBE0}" destId="{EB2F7694-079B-4F81-98F7-88B83A3FEBBA}" srcOrd="1" destOrd="0" presId="urn:microsoft.com/office/officeart/2005/8/layout/vList2"/>
    <dgm:cxn modelId="{9773D8FA-F509-4915-8F8C-FC3482CAB311}" type="presParOf" srcId="{11794B48-01A8-488D-A08C-C07DBF08EBE0}" destId="{E2DBEC92-8528-4304-BD74-A5AA0C4B8A83}" srcOrd="2" destOrd="0" presId="urn:microsoft.com/office/officeart/2005/8/layout/vList2"/>
    <dgm:cxn modelId="{601EEEFB-F53E-4D6A-BAD7-0F526DC79BC6}" type="presParOf" srcId="{11794B48-01A8-488D-A08C-C07DBF08EBE0}" destId="{FF8B7021-E2CF-4E12-8A72-0A1AF3ACDF77}" srcOrd="3" destOrd="0" presId="urn:microsoft.com/office/officeart/2005/8/layout/vList2"/>
    <dgm:cxn modelId="{B64DAF64-5F60-43AA-9EFC-4E803AB7D593}" type="presParOf" srcId="{11794B48-01A8-488D-A08C-C07DBF08EBE0}" destId="{1DDA1C5D-7DE7-453D-B9AB-1F235FDECC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F817B4-962A-466A-9A70-31107B2C8F9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E4B541E-68B0-4AC0-B0A7-2284563930A4}">
      <dgm:prSet/>
      <dgm:spPr/>
      <dgm:t>
        <a:bodyPr/>
        <a:lstStyle/>
        <a:p>
          <a:r>
            <a:rPr lang="es-SV" dirty="0"/>
            <a:t>Se cuenta con 3 mecanismos de compensación formales con diferente dinámica pero con el mismo propósito.</a:t>
          </a:r>
          <a:endParaRPr lang="en-US" dirty="0"/>
        </a:p>
      </dgm:t>
    </dgm:pt>
    <dgm:pt modelId="{B34A4711-1001-4030-8D67-7509F23B7C5F}" type="parTrans" cxnId="{726BEA6B-6CB5-4706-B033-C341C4B4C27E}">
      <dgm:prSet/>
      <dgm:spPr/>
      <dgm:t>
        <a:bodyPr/>
        <a:lstStyle/>
        <a:p>
          <a:endParaRPr lang="en-US"/>
        </a:p>
      </dgm:t>
    </dgm:pt>
    <dgm:pt modelId="{D636B3D6-EE53-4AD4-8171-84B59E87FC67}" type="sibTrans" cxnId="{726BEA6B-6CB5-4706-B033-C341C4B4C27E}">
      <dgm:prSet/>
      <dgm:spPr/>
      <dgm:t>
        <a:bodyPr/>
        <a:lstStyle/>
        <a:p>
          <a:endParaRPr lang="en-US"/>
        </a:p>
      </dgm:t>
    </dgm:pt>
    <dgm:pt modelId="{21146E77-26A8-4BBC-891D-B4C3F1EB3453}">
      <dgm:prSet/>
      <dgm:spPr/>
      <dgm:t>
        <a:bodyPr/>
        <a:lstStyle/>
        <a:p>
          <a:pPr algn="just"/>
          <a:r>
            <a:rPr lang="es-SV" dirty="0"/>
            <a:t>Los Prados en el municipio de la laguna: Este es un acuerdo tripartito entre Junta de Agua, Municipalidad de la Laguna y CORBELAM.</a:t>
          </a:r>
          <a:endParaRPr lang="en-US" dirty="0"/>
        </a:p>
      </dgm:t>
    </dgm:pt>
    <dgm:pt modelId="{33E485EC-A923-46C9-9B53-7F4F8C241C52}" type="parTrans" cxnId="{B7B02620-43B7-417B-8E28-BC84F1E63C07}">
      <dgm:prSet/>
      <dgm:spPr/>
      <dgm:t>
        <a:bodyPr/>
        <a:lstStyle/>
        <a:p>
          <a:endParaRPr lang="en-US"/>
        </a:p>
      </dgm:t>
    </dgm:pt>
    <dgm:pt modelId="{6D78BCA0-85C3-4D3B-8D27-0A337EF037C5}" type="sibTrans" cxnId="{B7B02620-43B7-417B-8E28-BC84F1E63C07}">
      <dgm:prSet/>
      <dgm:spPr/>
      <dgm:t>
        <a:bodyPr/>
        <a:lstStyle/>
        <a:p>
          <a:endParaRPr lang="en-US"/>
        </a:p>
      </dgm:t>
    </dgm:pt>
    <dgm:pt modelId="{56F0B1B7-CF45-44B7-A27D-94A7D8CF8DEB}">
      <dgm:prSet/>
      <dgm:spPr/>
      <dgm:t>
        <a:bodyPr/>
        <a:lstStyle/>
        <a:p>
          <a:pPr algn="just"/>
          <a:r>
            <a:rPr lang="es-SV" dirty="0"/>
            <a:t>Candelaria en el municipio de Comalapa: Este es un acuerdo bipartito entre Junta de Agua y CORBELAM.</a:t>
          </a:r>
          <a:endParaRPr lang="en-US" dirty="0"/>
        </a:p>
      </dgm:t>
    </dgm:pt>
    <dgm:pt modelId="{959D3DAD-F7B7-4DC8-AF3D-C2E9A916FDD1}" type="parTrans" cxnId="{E554B1AF-B811-486A-8662-D54265D895A4}">
      <dgm:prSet/>
      <dgm:spPr/>
      <dgm:t>
        <a:bodyPr/>
        <a:lstStyle/>
        <a:p>
          <a:endParaRPr lang="en-US"/>
        </a:p>
      </dgm:t>
    </dgm:pt>
    <dgm:pt modelId="{CA06E653-00F2-4B0E-A8BF-861BEF983D22}" type="sibTrans" cxnId="{E554B1AF-B811-486A-8662-D54265D895A4}">
      <dgm:prSet/>
      <dgm:spPr/>
      <dgm:t>
        <a:bodyPr/>
        <a:lstStyle/>
        <a:p>
          <a:endParaRPr lang="en-US"/>
        </a:p>
      </dgm:t>
    </dgm:pt>
    <dgm:pt modelId="{5B8CD352-EF21-42F8-BC67-81B871DFE8C8}">
      <dgm:prSet/>
      <dgm:spPr/>
      <dgm:t>
        <a:bodyPr/>
        <a:lstStyle/>
        <a:p>
          <a:pPr algn="just"/>
          <a:r>
            <a:rPr lang="es-SV" dirty="0"/>
            <a:t>Santa Cruz en el municipio de El Carrizal: Este es un acuerdo unilateral que se dio al interior de los usuarios del sistema de agua.</a:t>
          </a:r>
          <a:endParaRPr lang="en-US" dirty="0"/>
        </a:p>
      </dgm:t>
    </dgm:pt>
    <dgm:pt modelId="{44088BD7-E956-4DB1-9BA0-1EFC5ED075A3}" type="parTrans" cxnId="{9672DB71-1AEA-4F21-809E-4A29FB89E9AF}">
      <dgm:prSet/>
      <dgm:spPr/>
      <dgm:t>
        <a:bodyPr/>
        <a:lstStyle/>
        <a:p>
          <a:endParaRPr lang="en-US"/>
        </a:p>
      </dgm:t>
    </dgm:pt>
    <dgm:pt modelId="{87DB6596-2946-43AA-8223-3471442DD159}" type="sibTrans" cxnId="{9672DB71-1AEA-4F21-809E-4A29FB89E9AF}">
      <dgm:prSet/>
      <dgm:spPr/>
      <dgm:t>
        <a:bodyPr/>
        <a:lstStyle/>
        <a:p>
          <a:endParaRPr lang="en-US"/>
        </a:p>
      </dgm:t>
    </dgm:pt>
    <dgm:pt modelId="{35677017-9D16-4A54-9660-CC2350281FC7}">
      <dgm:prSet/>
      <dgm:spPr/>
      <dgm:t>
        <a:bodyPr/>
        <a:lstStyle/>
        <a:p>
          <a:pPr algn="just"/>
          <a:r>
            <a:rPr lang="es-SV" dirty="0"/>
            <a:t>Las aportaciones van dirigidas a elaboración de brechas y dividendo a socios propietarios del bosque en el caso del CORBELAM.</a:t>
          </a:r>
          <a:endParaRPr lang="en-US" dirty="0"/>
        </a:p>
      </dgm:t>
    </dgm:pt>
    <dgm:pt modelId="{FBB22A97-38DD-4FAF-97F9-D196E410B36F}" type="parTrans" cxnId="{B6490D8C-B597-4ED0-8C02-5134FF84E3E2}">
      <dgm:prSet/>
      <dgm:spPr/>
      <dgm:t>
        <a:bodyPr/>
        <a:lstStyle/>
        <a:p>
          <a:endParaRPr lang="en-US"/>
        </a:p>
      </dgm:t>
    </dgm:pt>
    <dgm:pt modelId="{A31CCFCB-EBA9-4EF3-A4DA-E12F0A1BA5EA}" type="sibTrans" cxnId="{B6490D8C-B597-4ED0-8C02-5134FF84E3E2}">
      <dgm:prSet/>
      <dgm:spPr/>
      <dgm:t>
        <a:bodyPr/>
        <a:lstStyle/>
        <a:p>
          <a:endParaRPr lang="en-US"/>
        </a:p>
      </dgm:t>
    </dgm:pt>
    <dgm:pt modelId="{45EE582A-5AAE-42FE-940A-F43F434727DB}" type="pres">
      <dgm:prSet presAssocID="{0DF817B4-962A-466A-9A70-31107B2C8F95}" presName="vert0" presStyleCnt="0">
        <dgm:presLayoutVars>
          <dgm:dir/>
          <dgm:animOne val="branch"/>
          <dgm:animLvl val="lvl"/>
        </dgm:presLayoutVars>
      </dgm:prSet>
      <dgm:spPr/>
      <dgm:t>
        <a:bodyPr/>
        <a:lstStyle/>
        <a:p>
          <a:endParaRPr lang="es-ES"/>
        </a:p>
      </dgm:t>
    </dgm:pt>
    <dgm:pt modelId="{C0C5DBF8-B1AC-484C-ACAB-1A47494C6CC3}" type="pres">
      <dgm:prSet presAssocID="{BE4B541E-68B0-4AC0-B0A7-2284563930A4}" presName="thickLine" presStyleLbl="alignNode1" presStyleIdx="0" presStyleCnt="1"/>
      <dgm:spPr/>
    </dgm:pt>
    <dgm:pt modelId="{3DF4B33C-0E44-4E80-AD27-7534EBEDD014}" type="pres">
      <dgm:prSet presAssocID="{BE4B541E-68B0-4AC0-B0A7-2284563930A4}" presName="horz1" presStyleCnt="0"/>
      <dgm:spPr/>
    </dgm:pt>
    <dgm:pt modelId="{3A70EE1F-87DB-47FE-B809-946533659DB5}" type="pres">
      <dgm:prSet presAssocID="{BE4B541E-68B0-4AC0-B0A7-2284563930A4}" presName="tx1" presStyleLbl="revTx" presStyleIdx="0" presStyleCnt="5" custScaleX="251062" custScaleY="70150"/>
      <dgm:spPr/>
      <dgm:t>
        <a:bodyPr/>
        <a:lstStyle/>
        <a:p>
          <a:endParaRPr lang="es-ES"/>
        </a:p>
      </dgm:t>
    </dgm:pt>
    <dgm:pt modelId="{74F18305-7BF5-47D8-BF8A-3F094EC6C527}" type="pres">
      <dgm:prSet presAssocID="{BE4B541E-68B0-4AC0-B0A7-2284563930A4}" presName="vert1" presStyleCnt="0"/>
      <dgm:spPr/>
    </dgm:pt>
    <dgm:pt modelId="{70F6C63F-995A-4D43-A532-E4CEDD88644E}" type="pres">
      <dgm:prSet presAssocID="{21146E77-26A8-4BBC-891D-B4C3F1EB3453}" presName="vertSpace2a" presStyleCnt="0"/>
      <dgm:spPr/>
    </dgm:pt>
    <dgm:pt modelId="{8C55A413-A7BE-4F14-9351-E0752081CEEE}" type="pres">
      <dgm:prSet presAssocID="{21146E77-26A8-4BBC-891D-B4C3F1EB3453}" presName="horz2" presStyleCnt="0"/>
      <dgm:spPr/>
    </dgm:pt>
    <dgm:pt modelId="{979884D6-E216-49E4-BB0C-F7453249A568}" type="pres">
      <dgm:prSet presAssocID="{21146E77-26A8-4BBC-891D-B4C3F1EB3453}" presName="horzSpace2" presStyleCnt="0"/>
      <dgm:spPr/>
    </dgm:pt>
    <dgm:pt modelId="{B2AE7AAC-B8F6-4B1A-AB41-26A53C743205}" type="pres">
      <dgm:prSet presAssocID="{21146E77-26A8-4BBC-891D-B4C3F1EB3453}" presName="tx2" presStyleLbl="revTx" presStyleIdx="1" presStyleCnt="5" custLinFactNeighborX="36680"/>
      <dgm:spPr/>
      <dgm:t>
        <a:bodyPr/>
        <a:lstStyle/>
        <a:p>
          <a:endParaRPr lang="es-ES"/>
        </a:p>
      </dgm:t>
    </dgm:pt>
    <dgm:pt modelId="{95F767FD-EEC6-402A-88C4-9A2D61C32F7F}" type="pres">
      <dgm:prSet presAssocID="{21146E77-26A8-4BBC-891D-B4C3F1EB3453}" presName="vert2" presStyleCnt="0"/>
      <dgm:spPr/>
    </dgm:pt>
    <dgm:pt modelId="{D604D2B2-DE36-4B1F-A831-28441DEEEB28}" type="pres">
      <dgm:prSet presAssocID="{21146E77-26A8-4BBC-891D-B4C3F1EB3453}" presName="thinLine2b" presStyleLbl="callout" presStyleIdx="0" presStyleCnt="4" custLinFactY="-100000" custLinFactNeighborX="41184" custLinFactNeighborY="-126050"/>
      <dgm:spPr/>
    </dgm:pt>
    <dgm:pt modelId="{FF722D76-3D60-4DD9-BEFA-771C03A41C46}" type="pres">
      <dgm:prSet presAssocID="{21146E77-26A8-4BBC-891D-B4C3F1EB3453}" presName="vertSpace2b" presStyleCnt="0"/>
      <dgm:spPr/>
    </dgm:pt>
    <dgm:pt modelId="{E8C2D372-A0FC-4D54-9EC7-4F53A31E7A00}" type="pres">
      <dgm:prSet presAssocID="{56F0B1B7-CF45-44B7-A27D-94A7D8CF8DEB}" presName="horz2" presStyleCnt="0"/>
      <dgm:spPr/>
    </dgm:pt>
    <dgm:pt modelId="{0184E89E-A91F-49B9-96BD-CF49F9EDB983}" type="pres">
      <dgm:prSet presAssocID="{56F0B1B7-CF45-44B7-A27D-94A7D8CF8DEB}" presName="horzSpace2" presStyleCnt="0"/>
      <dgm:spPr/>
    </dgm:pt>
    <dgm:pt modelId="{0A7ED387-FFB3-40E3-875C-C929B9C809F3}" type="pres">
      <dgm:prSet presAssocID="{56F0B1B7-CF45-44B7-A27D-94A7D8CF8DEB}" presName="tx2" presStyleLbl="revTx" presStyleIdx="2" presStyleCnt="5" custLinFactNeighborX="37891" custLinFactNeighborY="-2019"/>
      <dgm:spPr/>
      <dgm:t>
        <a:bodyPr/>
        <a:lstStyle/>
        <a:p>
          <a:endParaRPr lang="es-ES"/>
        </a:p>
      </dgm:t>
    </dgm:pt>
    <dgm:pt modelId="{9CAA9443-9199-4E80-B1ED-FBBF8894CA63}" type="pres">
      <dgm:prSet presAssocID="{56F0B1B7-CF45-44B7-A27D-94A7D8CF8DEB}" presName="vert2" presStyleCnt="0"/>
      <dgm:spPr/>
    </dgm:pt>
    <dgm:pt modelId="{39D90E04-9D6C-4C87-8115-8952FDC19369}" type="pres">
      <dgm:prSet presAssocID="{56F0B1B7-CF45-44B7-A27D-94A7D8CF8DEB}" presName="thinLine2b" presStyleLbl="callout" presStyleIdx="1" presStyleCnt="4" custLinFactY="-100000" custLinFactNeighborX="41580" custLinFactNeighborY="-126050"/>
      <dgm:spPr/>
    </dgm:pt>
    <dgm:pt modelId="{656C3F63-DE50-4BFA-9D50-79579FB3CAE0}" type="pres">
      <dgm:prSet presAssocID="{56F0B1B7-CF45-44B7-A27D-94A7D8CF8DEB}" presName="vertSpace2b" presStyleCnt="0"/>
      <dgm:spPr/>
    </dgm:pt>
    <dgm:pt modelId="{08446286-B6B7-4E98-9DCE-D269AD708975}" type="pres">
      <dgm:prSet presAssocID="{5B8CD352-EF21-42F8-BC67-81B871DFE8C8}" presName="horz2" presStyleCnt="0"/>
      <dgm:spPr/>
    </dgm:pt>
    <dgm:pt modelId="{B462F79E-0013-427C-AF4C-104CAF590B10}" type="pres">
      <dgm:prSet presAssocID="{5B8CD352-EF21-42F8-BC67-81B871DFE8C8}" presName="horzSpace2" presStyleCnt="0"/>
      <dgm:spPr/>
    </dgm:pt>
    <dgm:pt modelId="{7648F09C-5457-4031-BCA7-B0956891A17A}" type="pres">
      <dgm:prSet presAssocID="{5B8CD352-EF21-42F8-BC67-81B871DFE8C8}" presName="tx2" presStyleLbl="revTx" presStyleIdx="3" presStyleCnt="5" custLinFactNeighborX="38592"/>
      <dgm:spPr/>
      <dgm:t>
        <a:bodyPr/>
        <a:lstStyle/>
        <a:p>
          <a:endParaRPr lang="es-ES"/>
        </a:p>
      </dgm:t>
    </dgm:pt>
    <dgm:pt modelId="{DB0B0B13-E869-498D-BD47-71A6C1170D72}" type="pres">
      <dgm:prSet presAssocID="{5B8CD352-EF21-42F8-BC67-81B871DFE8C8}" presName="vert2" presStyleCnt="0"/>
      <dgm:spPr/>
    </dgm:pt>
    <dgm:pt modelId="{4CF0099C-7E46-48FF-A6C5-8A570692283C}" type="pres">
      <dgm:prSet presAssocID="{5B8CD352-EF21-42F8-BC67-81B871DFE8C8}" presName="thinLine2b" presStyleLbl="callout" presStyleIdx="2" presStyleCnt="4"/>
      <dgm:spPr/>
    </dgm:pt>
    <dgm:pt modelId="{A23C0287-71BA-481B-9AFF-F524E100118D}" type="pres">
      <dgm:prSet presAssocID="{5B8CD352-EF21-42F8-BC67-81B871DFE8C8}" presName="vertSpace2b" presStyleCnt="0"/>
      <dgm:spPr/>
    </dgm:pt>
    <dgm:pt modelId="{682A3C87-A745-4031-AC10-2F13E6F99C68}" type="pres">
      <dgm:prSet presAssocID="{35677017-9D16-4A54-9660-CC2350281FC7}" presName="horz2" presStyleCnt="0"/>
      <dgm:spPr/>
    </dgm:pt>
    <dgm:pt modelId="{FC39EF75-B5F5-45BD-9AD3-4BA218043E5E}" type="pres">
      <dgm:prSet presAssocID="{35677017-9D16-4A54-9660-CC2350281FC7}" presName="horzSpace2" presStyleCnt="0"/>
      <dgm:spPr/>
    </dgm:pt>
    <dgm:pt modelId="{C10AED58-1A55-4D77-BA81-EF1B098F77CD}" type="pres">
      <dgm:prSet presAssocID="{35677017-9D16-4A54-9660-CC2350281FC7}" presName="tx2" presStyleLbl="revTx" presStyleIdx="4" presStyleCnt="5" custScaleX="150110" custLinFactNeighborX="-29419"/>
      <dgm:spPr/>
      <dgm:t>
        <a:bodyPr/>
        <a:lstStyle/>
        <a:p>
          <a:endParaRPr lang="es-ES"/>
        </a:p>
      </dgm:t>
    </dgm:pt>
    <dgm:pt modelId="{A168FF4E-F142-4B47-B8FC-E4BE2D4384A3}" type="pres">
      <dgm:prSet presAssocID="{35677017-9D16-4A54-9660-CC2350281FC7}" presName="vert2" presStyleCnt="0"/>
      <dgm:spPr/>
    </dgm:pt>
    <dgm:pt modelId="{FBD605AF-B2A2-423A-AF50-1F2258A17729}" type="pres">
      <dgm:prSet presAssocID="{35677017-9D16-4A54-9660-CC2350281FC7}" presName="thinLine2b" presStyleLbl="callout" presStyleIdx="3" presStyleCnt="4"/>
      <dgm:spPr/>
    </dgm:pt>
    <dgm:pt modelId="{1654DFDE-BF30-493D-8AAB-B786943DFE59}" type="pres">
      <dgm:prSet presAssocID="{35677017-9D16-4A54-9660-CC2350281FC7}" presName="vertSpace2b" presStyleCnt="0"/>
      <dgm:spPr/>
    </dgm:pt>
  </dgm:ptLst>
  <dgm:cxnLst>
    <dgm:cxn modelId="{E554B1AF-B811-486A-8662-D54265D895A4}" srcId="{BE4B541E-68B0-4AC0-B0A7-2284563930A4}" destId="{56F0B1B7-CF45-44B7-A27D-94A7D8CF8DEB}" srcOrd="1" destOrd="0" parTransId="{959D3DAD-F7B7-4DC8-AF3D-C2E9A916FDD1}" sibTransId="{CA06E653-00F2-4B0E-A8BF-861BEF983D22}"/>
    <dgm:cxn modelId="{1547AF16-05FD-41C8-97DB-481392384E2E}" type="presOf" srcId="{21146E77-26A8-4BBC-891D-B4C3F1EB3453}" destId="{B2AE7AAC-B8F6-4B1A-AB41-26A53C743205}" srcOrd="0" destOrd="0" presId="urn:microsoft.com/office/officeart/2008/layout/LinedList"/>
    <dgm:cxn modelId="{9672DB71-1AEA-4F21-809E-4A29FB89E9AF}" srcId="{BE4B541E-68B0-4AC0-B0A7-2284563930A4}" destId="{5B8CD352-EF21-42F8-BC67-81B871DFE8C8}" srcOrd="2" destOrd="0" parTransId="{44088BD7-E956-4DB1-9BA0-1EFC5ED075A3}" sibTransId="{87DB6596-2946-43AA-8223-3471442DD159}"/>
    <dgm:cxn modelId="{5E91FC7C-8BDA-4CE9-A4AF-158BB5D184FB}" type="presOf" srcId="{35677017-9D16-4A54-9660-CC2350281FC7}" destId="{C10AED58-1A55-4D77-BA81-EF1B098F77CD}" srcOrd="0" destOrd="0" presId="urn:microsoft.com/office/officeart/2008/layout/LinedList"/>
    <dgm:cxn modelId="{5DE79A5F-8722-44D6-B206-A56A3327B72B}" type="presOf" srcId="{5B8CD352-EF21-42F8-BC67-81B871DFE8C8}" destId="{7648F09C-5457-4031-BCA7-B0956891A17A}" srcOrd="0" destOrd="0" presId="urn:microsoft.com/office/officeart/2008/layout/LinedList"/>
    <dgm:cxn modelId="{B7B02620-43B7-417B-8E28-BC84F1E63C07}" srcId="{BE4B541E-68B0-4AC0-B0A7-2284563930A4}" destId="{21146E77-26A8-4BBC-891D-B4C3F1EB3453}" srcOrd="0" destOrd="0" parTransId="{33E485EC-A923-46C9-9B53-7F4F8C241C52}" sibTransId="{6D78BCA0-85C3-4D3B-8D27-0A337EF037C5}"/>
    <dgm:cxn modelId="{726BEA6B-6CB5-4706-B033-C341C4B4C27E}" srcId="{0DF817B4-962A-466A-9A70-31107B2C8F95}" destId="{BE4B541E-68B0-4AC0-B0A7-2284563930A4}" srcOrd="0" destOrd="0" parTransId="{B34A4711-1001-4030-8D67-7509F23B7C5F}" sibTransId="{D636B3D6-EE53-4AD4-8171-84B59E87FC67}"/>
    <dgm:cxn modelId="{B6490D8C-B597-4ED0-8C02-5134FF84E3E2}" srcId="{BE4B541E-68B0-4AC0-B0A7-2284563930A4}" destId="{35677017-9D16-4A54-9660-CC2350281FC7}" srcOrd="3" destOrd="0" parTransId="{FBB22A97-38DD-4FAF-97F9-D196E410B36F}" sibTransId="{A31CCFCB-EBA9-4EF3-A4DA-E12F0A1BA5EA}"/>
    <dgm:cxn modelId="{FE5C50DB-E715-46E5-9F51-9E92FB75C9C3}" type="presOf" srcId="{BE4B541E-68B0-4AC0-B0A7-2284563930A4}" destId="{3A70EE1F-87DB-47FE-B809-946533659DB5}" srcOrd="0" destOrd="0" presId="urn:microsoft.com/office/officeart/2008/layout/LinedList"/>
    <dgm:cxn modelId="{E40E85AC-39FA-477A-B8F6-619EE6B69EC7}" type="presOf" srcId="{56F0B1B7-CF45-44B7-A27D-94A7D8CF8DEB}" destId="{0A7ED387-FFB3-40E3-875C-C929B9C809F3}" srcOrd="0" destOrd="0" presId="urn:microsoft.com/office/officeart/2008/layout/LinedList"/>
    <dgm:cxn modelId="{54AC5B18-FF65-4F9C-B84D-4603D750016E}" type="presOf" srcId="{0DF817B4-962A-466A-9A70-31107B2C8F95}" destId="{45EE582A-5AAE-42FE-940A-F43F434727DB}" srcOrd="0" destOrd="0" presId="urn:microsoft.com/office/officeart/2008/layout/LinedList"/>
    <dgm:cxn modelId="{FB288424-39F4-4DFB-8737-E08B831DBDC3}" type="presParOf" srcId="{45EE582A-5AAE-42FE-940A-F43F434727DB}" destId="{C0C5DBF8-B1AC-484C-ACAB-1A47494C6CC3}" srcOrd="0" destOrd="0" presId="urn:microsoft.com/office/officeart/2008/layout/LinedList"/>
    <dgm:cxn modelId="{0CA4272A-F309-4001-8947-9A4439419044}" type="presParOf" srcId="{45EE582A-5AAE-42FE-940A-F43F434727DB}" destId="{3DF4B33C-0E44-4E80-AD27-7534EBEDD014}" srcOrd="1" destOrd="0" presId="urn:microsoft.com/office/officeart/2008/layout/LinedList"/>
    <dgm:cxn modelId="{89285693-849E-453A-8954-44C4D6E902EC}" type="presParOf" srcId="{3DF4B33C-0E44-4E80-AD27-7534EBEDD014}" destId="{3A70EE1F-87DB-47FE-B809-946533659DB5}" srcOrd="0" destOrd="0" presId="urn:microsoft.com/office/officeart/2008/layout/LinedList"/>
    <dgm:cxn modelId="{C117DE3E-171F-44A4-8C80-F72F84AAEE7B}" type="presParOf" srcId="{3DF4B33C-0E44-4E80-AD27-7534EBEDD014}" destId="{74F18305-7BF5-47D8-BF8A-3F094EC6C527}" srcOrd="1" destOrd="0" presId="urn:microsoft.com/office/officeart/2008/layout/LinedList"/>
    <dgm:cxn modelId="{110D0BBB-B6B2-4E90-B3AB-CD90A39FDB6A}" type="presParOf" srcId="{74F18305-7BF5-47D8-BF8A-3F094EC6C527}" destId="{70F6C63F-995A-4D43-A532-E4CEDD88644E}" srcOrd="0" destOrd="0" presId="urn:microsoft.com/office/officeart/2008/layout/LinedList"/>
    <dgm:cxn modelId="{72C9A932-DED3-4F51-93FF-20600C915A6C}" type="presParOf" srcId="{74F18305-7BF5-47D8-BF8A-3F094EC6C527}" destId="{8C55A413-A7BE-4F14-9351-E0752081CEEE}" srcOrd="1" destOrd="0" presId="urn:microsoft.com/office/officeart/2008/layout/LinedList"/>
    <dgm:cxn modelId="{C97821B6-DCE1-424A-8B82-B5B9A820810C}" type="presParOf" srcId="{8C55A413-A7BE-4F14-9351-E0752081CEEE}" destId="{979884D6-E216-49E4-BB0C-F7453249A568}" srcOrd="0" destOrd="0" presId="urn:microsoft.com/office/officeart/2008/layout/LinedList"/>
    <dgm:cxn modelId="{E83E8170-04C7-4D8C-B771-791C4ACE2FB5}" type="presParOf" srcId="{8C55A413-A7BE-4F14-9351-E0752081CEEE}" destId="{B2AE7AAC-B8F6-4B1A-AB41-26A53C743205}" srcOrd="1" destOrd="0" presId="urn:microsoft.com/office/officeart/2008/layout/LinedList"/>
    <dgm:cxn modelId="{495BCA4F-020A-446E-81A4-999F2576C995}" type="presParOf" srcId="{8C55A413-A7BE-4F14-9351-E0752081CEEE}" destId="{95F767FD-EEC6-402A-88C4-9A2D61C32F7F}" srcOrd="2" destOrd="0" presId="urn:microsoft.com/office/officeart/2008/layout/LinedList"/>
    <dgm:cxn modelId="{11C5A50E-FEA0-470A-A323-8179CCD3D25A}" type="presParOf" srcId="{74F18305-7BF5-47D8-BF8A-3F094EC6C527}" destId="{D604D2B2-DE36-4B1F-A831-28441DEEEB28}" srcOrd="2" destOrd="0" presId="urn:microsoft.com/office/officeart/2008/layout/LinedList"/>
    <dgm:cxn modelId="{0F915A93-A901-4C54-8F78-FA559E2DEDC0}" type="presParOf" srcId="{74F18305-7BF5-47D8-BF8A-3F094EC6C527}" destId="{FF722D76-3D60-4DD9-BEFA-771C03A41C46}" srcOrd="3" destOrd="0" presId="urn:microsoft.com/office/officeart/2008/layout/LinedList"/>
    <dgm:cxn modelId="{7C1D4EED-8B31-4DBF-AC5A-C7006B1BFCC6}" type="presParOf" srcId="{74F18305-7BF5-47D8-BF8A-3F094EC6C527}" destId="{E8C2D372-A0FC-4D54-9EC7-4F53A31E7A00}" srcOrd="4" destOrd="0" presId="urn:microsoft.com/office/officeart/2008/layout/LinedList"/>
    <dgm:cxn modelId="{B25466D3-BC80-4C50-BEA0-E44660F6EF69}" type="presParOf" srcId="{E8C2D372-A0FC-4D54-9EC7-4F53A31E7A00}" destId="{0184E89E-A91F-49B9-96BD-CF49F9EDB983}" srcOrd="0" destOrd="0" presId="urn:microsoft.com/office/officeart/2008/layout/LinedList"/>
    <dgm:cxn modelId="{F0ADAFE7-82A4-47E1-B762-616B4AF3FF35}" type="presParOf" srcId="{E8C2D372-A0FC-4D54-9EC7-4F53A31E7A00}" destId="{0A7ED387-FFB3-40E3-875C-C929B9C809F3}" srcOrd="1" destOrd="0" presId="urn:microsoft.com/office/officeart/2008/layout/LinedList"/>
    <dgm:cxn modelId="{1E047F51-10EC-4841-AF88-E70D4247464A}" type="presParOf" srcId="{E8C2D372-A0FC-4D54-9EC7-4F53A31E7A00}" destId="{9CAA9443-9199-4E80-B1ED-FBBF8894CA63}" srcOrd="2" destOrd="0" presId="urn:microsoft.com/office/officeart/2008/layout/LinedList"/>
    <dgm:cxn modelId="{D30F8262-7837-489A-BC01-CA6731FBD013}" type="presParOf" srcId="{74F18305-7BF5-47D8-BF8A-3F094EC6C527}" destId="{39D90E04-9D6C-4C87-8115-8952FDC19369}" srcOrd="5" destOrd="0" presId="urn:microsoft.com/office/officeart/2008/layout/LinedList"/>
    <dgm:cxn modelId="{A855D1B3-8F09-4825-8277-94E72139AF0C}" type="presParOf" srcId="{74F18305-7BF5-47D8-BF8A-3F094EC6C527}" destId="{656C3F63-DE50-4BFA-9D50-79579FB3CAE0}" srcOrd="6" destOrd="0" presId="urn:microsoft.com/office/officeart/2008/layout/LinedList"/>
    <dgm:cxn modelId="{A135C77A-2FA7-4D79-BECF-BE8D84450160}" type="presParOf" srcId="{74F18305-7BF5-47D8-BF8A-3F094EC6C527}" destId="{08446286-B6B7-4E98-9DCE-D269AD708975}" srcOrd="7" destOrd="0" presId="urn:microsoft.com/office/officeart/2008/layout/LinedList"/>
    <dgm:cxn modelId="{2B3025DD-C644-4162-A9DA-325F9B50800E}" type="presParOf" srcId="{08446286-B6B7-4E98-9DCE-D269AD708975}" destId="{B462F79E-0013-427C-AF4C-104CAF590B10}" srcOrd="0" destOrd="0" presId="urn:microsoft.com/office/officeart/2008/layout/LinedList"/>
    <dgm:cxn modelId="{9882BF71-2617-4EB4-8BC3-D7C3CFE98F7A}" type="presParOf" srcId="{08446286-B6B7-4E98-9DCE-D269AD708975}" destId="{7648F09C-5457-4031-BCA7-B0956891A17A}" srcOrd="1" destOrd="0" presId="urn:microsoft.com/office/officeart/2008/layout/LinedList"/>
    <dgm:cxn modelId="{A285D3FA-2FF1-4BC6-83D7-77DA1DCC2A98}" type="presParOf" srcId="{08446286-B6B7-4E98-9DCE-D269AD708975}" destId="{DB0B0B13-E869-498D-BD47-71A6C1170D72}" srcOrd="2" destOrd="0" presId="urn:microsoft.com/office/officeart/2008/layout/LinedList"/>
    <dgm:cxn modelId="{4E9A1700-E346-43D1-A71B-7280D7A56765}" type="presParOf" srcId="{74F18305-7BF5-47D8-BF8A-3F094EC6C527}" destId="{4CF0099C-7E46-48FF-A6C5-8A570692283C}" srcOrd="8" destOrd="0" presId="urn:microsoft.com/office/officeart/2008/layout/LinedList"/>
    <dgm:cxn modelId="{B9F928AC-216D-4DC0-81E7-B97E7437D75D}" type="presParOf" srcId="{74F18305-7BF5-47D8-BF8A-3F094EC6C527}" destId="{A23C0287-71BA-481B-9AFF-F524E100118D}" srcOrd="9" destOrd="0" presId="urn:microsoft.com/office/officeart/2008/layout/LinedList"/>
    <dgm:cxn modelId="{1A53BF9C-54D9-4CAB-B783-123787B5F4B1}" type="presParOf" srcId="{74F18305-7BF5-47D8-BF8A-3F094EC6C527}" destId="{682A3C87-A745-4031-AC10-2F13E6F99C68}" srcOrd="10" destOrd="0" presId="urn:microsoft.com/office/officeart/2008/layout/LinedList"/>
    <dgm:cxn modelId="{F6805186-62F2-4DDB-8130-BF7ABCFE49F3}" type="presParOf" srcId="{682A3C87-A745-4031-AC10-2F13E6F99C68}" destId="{FC39EF75-B5F5-45BD-9AD3-4BA218043E5E}" srcOrd="0" destOrd="0" presId="urn:microsoft.com/office/officeart/2008/layout/LinedList"/>
    <dgm:cxn modelId="{ECC7F72B-A69B-421A-9BDD-4EBC51D64496}" type="presParOf" srcId="{682A3C87-A745-4031-AC10-2F13E6F99C68}" destId="{C10AED58-1A55-4D77-BA81-EF1B098F77CD}" srcOrd="1" destOrd="0" presId="urn:microsoft.com/office/officeart/2008/layout/LinedList"/>
    <dgm:cxn modelId="{CEE48E5A-289B-4F3A-9D57-DF03539C3BF0}" type="presParOf" srcId="{682A3C87-A745-4031-AC10-2F13E6F99C68}" destId="{A168FF4E-F142-4B47-B8FC-E4BE2D4384A3}" srcOrd="2" destOrd="0" presId="urn:microsoft.com/office/officeart/2008/layout/LinedList"/>
    <dgm:cxn modelId="{B9D26859-BBD3-4443-A425-6C90D028CDF2}" type="presParOf" srcId="{74F18305-7BF5-47D8-BF8A-3F094EC6C527}" destId="{FBD605AF-B2A2-423A-AF50-1F2258A17729}" srcOrd="11" destOrd="0" presId="urn:microsoft.com/office/officeart/2008/layout/LinedList"/>
    <dgm:cxn modelId="{758BA884-B1B4-4C9D-A8F6-8DCFEF0885AB}" type="presParOf" srcId="{74F18305-7BF5-47D8-BF8A-3F094EC6C527}" destId="{1654DFDE-BF30-493D-8AAB-B786943DFE5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30D1E-70B0-4898-B1F5-6ED02CDCA542}">
      <dsp:nvSpPr>
        <dsp:cNvPr id="0" name=""/>
        <dsp:cNvSpPr/>
      </dsp:nvSpPr>
      <dsp:spPr>
        <a:xfrm>
          <a:off x="0" y="77616"/>
          <a:ext cx="4828172"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SV" sz="2400" kern="1200"/>
            <a:t>Aportaciones municipales para el cuidado y la protección del bosque </a:t>
          </a:r>
          <a:endParaRPr lang="en-US" sz="2400" kern="1200"/>
        </a:p>
      </dsp:txBody>
      <dsp:txXfrm>
        <a:off x="0" y="77616"/>
        <a:ext cx="4828172" cy="954719"/>
      </dsp:txXfrm>
    </dsp:sp>
    <dsp:sp modelId="{8CC3383B-C78C-45D1-A4E7-7CE3E9D34AC4}">
      <dsp:nvSpPr>
        <dsp:cNvPr id="0" name=""/>
        <dsp:cNvSpPr/>
      </dsp:nvSpPr>
      <dsp:spPr>
        <a:xfrm>
          <a:off x="0" y="1310425"/>
          <a:ext cx="4828172" cy="954719"/>
        </a:xfrm>
        <a:prstGeom prst="roundRect">
          <a:avLst/>
        </a:prstGeom>
        <a:solidFill>
          <a:schemeClr val="accent5">
            <a:hueOff val="103627"/>
            <a:satOff val="9874"/>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SV" sz="2400" kern="1200" dirty="0"/>
            <a:t>Elaboración de brechas contra incendios forestales </a:t>
          </a:r>
          <a:endParaRPr lang="en-US" sz="2400" kern="1200" dirty="0"/>
        </a:p>
      </dsp:txBody>
      <dsp:txXfrm>
        <a:off x="0" y="1310425"/>
        <a:ext cx="4828172" cy="954719"/>
      </dsp:txXfrm>
    </dsp:sp>
    <dsp:sp modelId="{295F0013-3528-4F59-9785-5DD40D5FEB1D}">
      <dsp:nvSpPr>
        <dsp:cNvPr id="0" name=""/>
        <dsp:cNvSpPr/>
      </dsp:nvSpPr>
      <dsp:spPr>
        <a:xfrm>
          <a:off x="0" y="2582443"/>
          <a:ext cx="4828172" cy="954719"/>
        </a:xfrm>
        <a:prstGeom prst="roundRect">
          <a:avLst/>
        </a:prstGeom>
        <a:solidFill>
          <a:schemeClr val="accent5">
            <a:hueOff val="207253"/>
            <a:satOff val="19748"/>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SV" sz="2400" kern="1200" dirty="0"/>
            <a:t>Puntos de vigilancia contra incendios forestales </a:t>
          </a:r>
          <a:endParaRPr lang="en-US" sz="2400" kern="1200" dirty="0"/>
        </a:p>
      </dsp:txBody>
      <dsp:txXfrm>
        <a:off x="0" y="2582443"/>
        <a:ext cx="4828172" cy="954719"/>
      </dsp:txXfrm>
    </dsp:sp>
    <dsp:sp modelId="{A441073D-77C3-4587-B356-8D0A13127E9C}">
      <dsp:nvSpPr>
        <dsp:cNvPr id="0" name=""/>
        <dsp:cNvSpPr/>
      </dsp:nvSpPr>
      <dsp:spPr>
        <a:xfrm>
          <a:off x="0" y="3841381"/>
          <a:ext cx="4828172" cy="954719"/>
        </a:xfrm>
        <a:prstGeom prst="roundRect">
          <a:avLst/>
        </a:prstGeom>
        <a:solidFill>
          <a:schemeClr val="accent5">
            <a:hueOff val="310880"/>
            <a:satOff val="29621"/>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SV" sz="2400" kern="1200" dirty="0"/>
            <a:t>Combate, control y liquidación de incendios  </a:t>
          </a:r>
          <a:endParaRPr lang="en-US" sz="2400" kern="1200" dirty="0"/>
        </a:p>
      </dsp:txBody>
      <dsp:txXfrm>
        <a:off x="0" y="3841381"/>
        <a:ext cx="4828172" cy="954719"/>
      </dsp:txXfrm>
    </dsp:sp>
    <dsp:sp modelId="{C714C60C-F90F-445C-81F4-E8BB7F4061C2}">
      <dsp:nvSpPr>
        <dsp:cNvPr id="0" name=""/>
        <dsp:cNvSpPr/>
      </dsp:nvSpPr>
      <dsp:spPr>
        <a:xfrm>
          <a:off x="0" y="5060382"/>
          <a:ext cx="4828172" cy="954719"/>
        </a:xfrm>
        <a:prstGeom prst="roundRect">
          <a:avLst/>
        </a:prstGeom>
        <a:solidFill>
          <a:schemeClr val="accent5">
            <a:hueOff val="414507"/>
            <a:satOff val="39495"/>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SV" sz="2400" kern="1200" dirty="0"/>
            <a:t>Aportaciones de juntas de agua destinadas a propietarios del bosque</a:t>
          </a:r>
          <a:endParaRPr lang="en-US" sz="2400" kern="1200" dirty="0"/>
        </a:p>
      </dsp:txBody>
      <dsp:txXfrm>
        <a:off x="0" y="5060382"/>
        <a:ext cx="4828172" cy="954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C1DAC-2BD9-4D92-8D67-DDCCFAD8BD43}">
      <dsp:nvSpPr>
        <dsp:cNvPr id="0" name=""/>
        <dsp:cNvSpPr/>
      </dsp:nvSpPr>
      <dsp:spPr>
        <a:xfrm>
          <a:off x="0" y="0"/>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33841-AFCB-4F92-B1AD-6E360407C140}">
      <dsp:nvSpPr>
        <dsp:cNvPr id="0" name=""/>
        <dsp:cNvSpPr/>
      </dsp:nvSpPr>
      <dsp:spPr>
        <a:xfrm>
          <a:off x="0" y="0"/>
          <a:ext cx="6906491" cy="139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SV" sz="2400" kern="1200"/>
            <a:t>Pago de guarda recursos</a:t>
          </a:r>
          <a:endParaRPr lang="en-US" sz="2400" kern="1200"/>
        </a:p>
      </dsp:txBody>
      <dsp:txXfrm>
        <a:off x="0" y="0"/>
        <a:ext cx="6906491" cy="1396404"/>
      </dsp:txXfrm>
    </dsp:sp>
    <dsp:sp modelId="{3C5A9697-967F-4504-A33D-A4C22E098A57}">
      <dsp:nvSpPr>
        <dsp:cNvPr id="0" name=""/>
        <dsp:cNvSpPr/>
      </dsp:nvSpPr>
      <dsp:spPr>
        <a:xfrm>
          <a:off x="0" y="1396404"/>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8AF0E-3B76-43F6-86B9-841CBD30177C}">
      <dsp:nvSpPr>
        <dsp:cNvPr id="0" name=""/>
        <dsp:cNvSpPr/>
      </dsp:nvSpPr>
      <dsp:spPr>
        <a:xfrm>
          <a:off x="0" y="1396404"/>
          <a:ext cx="6906491" cy="139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SV" sz="2400" kern="1200" dirty="0"/>
            <a:t>Financiamiento para campañas de sensibilización ambiental </a:t>
          </a:r>
          <a:endParaRPr lang="en-US" sz="2400" kern="1200" dirty="0"/>
        </a:p>
      </dsp:txBody>
      <dsp:txXfrm>
        <a:off x="0" y="1396404"/>
        <a:ext cx="6906491" cy="1396404"/>
      </dsp:txXfrm>
    </dsp:sp>
    <dsp:sp modelId="{2F4A9480-8750-4F34-8C15-2F8671549688}">
      <dsp:nvSpPr>
        <dsp:cNvPr id="0" name=""/>
        <dsp:cNvSpPr/>
      </dsp:nvSpPr>
      <dsp:spPr>
        <a:xfrm>
          <a:off x="0" y="2792809"/>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58F77-A2D4-42C8-A0C3-A2B9BB53A1E7}">
      <dsp:nvSpPr>
        <dsp:cNvPr id="0" name=""/>
        <dsp:cNvSpPr/>
      </dsp:nvSpPr>
      <dsp:spPr>
        <a:xfrm>
          <a:off x="0" y="2792809"/>
          <a:ext cx="6906491" cy="139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SV" sz="2400" kern="1200" dirty="0"/>
            <a:t>Funcionamiento institucional para gestión de recursos para la restauración de ecosistemas y paisajes a través de sistemas agroforestales y silvopastoriles </a:t>
          </a:r>
          <a:endParaRPr lang="en-US" sz="2400" kern="1200" dirty="0"/>
        </a:p>
      </dsp:txBody>
      <dsp:txXfrm>
        <a:off x="0" y="2792809"/>
        <a:ext cx="6906491" cy="1396404"/>
      </dsp:txXfrm>
    </dsp:sp>
    <dsp:sp modelId="{7CFFBE53-32EF-4A97-B2B9-04852C2A982A}">
      <dsp:nvSpPr>
        <dsp:cNvPr id="0" name=""/>
        <dsp:cNvSpPr/>
      </dsp:nvSpPr>
      <dsp:spPr>
        <a:xfrm>
          <a:off x="0" y="4189214"/>
          <a:ext cx="690649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F9BEC-5E0B-414A-9434-743AC2331474}">
      <dsp:nvSpPr>
        <dsp:cNvPr id="0" name=""/>
        <dsp:cNvSpPr/>
      </dsp:nvSpPr>
      <dsp:spPr>
        <a:xfrm>
          <a:off x="0" y="4189214"/>
          <a:ext cx="6906491" cy="139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SV" sz="2400" kern="1200" noProof="0" dirty="0"/>
            <a:t>Mejoramiento</a:t>
          </a:r>
          <a:r>
            <a:rPr lang="en-US" sz="2400" kern="1200" dirty="0"/>
            <a:t> de </a:t>
          </a:r>
          <a:r>
            <a:rPr lang="es-SV" sz="2400" kern="1200" noProof="0" dirty="0"/>
            <a:t>calle</a:t>
          </a:r>
          <a:r>
            <a:rPr lang="en-US" sz="2400" kern="1200" dirty="0"/>
            <a:t> de </a:t>
          </a:r>
          <a:r>
            <a:rPr lang="es-SV" sz="2400" kern="1200" noProof="0" dirty="0"/>
            <a:t>acceso</a:t>
          </a:r>
          <a:r>
            <a:rPr lang="en-US" sz="2400" kern="1200" dirty="0"/>
            <a:t>  a la </a:t>
          </a:r>
          <a:r>
            <a:rPr lang="es-SV" sz="2400" kern="1200" noProof="0" dirty="0"/>
            <a:t>Montañona</a:t>
          </a:r>
        </a:p>
      </dsp:txBody>
      <dsp:txXfrm>
        <a:off x="0" y="4189214"/>
        <a:ext cx="6906491" cy="1396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2F8F7-8728-4A05-A584-16EAD9AA0921}">
      <dsp:nvSpPr>
        <dsp:cNvPr id="0" name=""/>
        <dsp:cNvSpPr/>
      </dsp:nvSpPr>
      <dsp:spPr>
        <a:xfrm>
          <a:off x="0" y="553643"/>
          <a:ext cx="6263640" cy="142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SV" sz="2000" kern="1200" dirty="0"/>
            <a:t>Desde hace 4 años la municipalidad ha colocado 2 puntos de vigilancia en coordinación con las comunidades, PNC y Destacamento Militar para identificar de manera inmediata los incendios y hacer control temprano</a:t>
          </a:r>
          <a:r>
            <a:rPr lang="es-SV" sz="2000" kern="1200" dirty="0" smtClean="0"/>
            <a:t>.</a:t>
          </a:r>
          <a:endParaRPr lang="en-US" sz="2000" kern="1200" dirty="0"/>
        </a:p>
      </dsp:txBody>
      <dsp:txXfrm>
        <a:off x="0" y="553643"/>
        <a:ext cx="6263640" cy="1427400"/>
      </dsp:txXfrm>
    </dsp:sp>
    <dsp:sp modelId="{E2DBEC92-8528-4304-BD74-A5AA0C4B8A83}">
      <dsp:nvSpPr>
        <dsp:cNvPr id="0" name=""/>
        <dsp:cNvSpPr/>
      </dsp:nvSpPr>
      <dsp:spPr>
        <a:xfrm>
          <a:off x="0" y="2038644"/>
          <a:ext cx="6263640" cy="1427400"/>
        </a:xfrm>
        <a:prstGeom prst="roundRect">
          <a:avLst/>
        </a:prstGeom>
        <a:solidFill>
          <a:schemeClr val="accent5">
            <a:hueOff val="207253"/>
            <a:satOff val="19748"/>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SV" sz="2000" kern="1200" dirty="0" smtClean="0"/>
            <a:t>Para el desarrollo de esta actividad, las comunidades asumen un compromiso a cambio de los </a:t>
          </a:r>
          <a:r>
            <a:rPr lang="es-SV" sz="2000" kern="1200" dirty="0"/>
            <a:t>beneficios recibidos por la municipalidad </a:t>
          </a:r>
          <a:r>
            <a:rPr lang="es-SV" sz="2000" kern="1200" dirty="0" smtClean="0"/>
            <a:t>y mancomunidad en </a:t>
          </a:r>
          <a:r>
            <a:rPr lang="es-SV" sz="2000" kern="1200" dirty="0"/>
            <a:t>temas productivos. </a:t>
          </a:r>
          <a:endParaRPr lang="en-US" sz="2000" kern="1200" dirty="0"/>
        </a:p>
      </dsp:txBody>
      <dsp:txXfrm>
        <a:off x="0" y="2038644"/>
        <a:ext cx="6263640" cy="1427400"/>
      </dsp:txXfrm>
    </dsp:sp>
    <dsp:sp modelId="{1DDA1C5D-7DE7-453D-B9AB-1F235FDECCE1}">
      <dsp:nvSpPr>
        <dsp:cNvPr id="0" name=""/>
        <dsp:cNvSpPr/>
      </dsp:nvSpPr>
      <dsp:spPr>
        <a:xfrm>
          <a:off x="0" y="3523644"/>
          <a:ext cx="6263640" cy="1427400"/>
        </a:xfrm>
        <a:prstGeom prst="roundRect">
          <a:avLst/>
        </a:prstGeom>
        <a:solidFill>
          <a:schemeClr val="accent5">
            <a:hueOff val="414507"/>
            <a:satOff val="39495"/>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SV" sz="2000" kern="1200" dirty="0"/>
            <a:t>Para el siguiente año se espera que haya un punto de vigilancia en Montañita, ya se cuenta con la caseta de vigilancia y es una iniciativa de la Mesa de Desarrollo Humano de Chalatenango.</a:t>
          </a:r>
          <a:endParaRPr lang="en-US" sz="2000" kern="1200" dirty="0"/>
        </a:p>
      </dsp:txBody>
      <dsp:txXfrm>
        <a:off x="0" y="3523644"/>
        <a:ext cx="6263640" cy="1427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5DBF8-B1AC-484C-ACAB-1A47494C6CC3}">
      <dsp:nvSpPr>
        <dsp:cNvPr id="0" name=""/>
        <dsp:cNvSpPr/>
      </dsp:nvSpPr>
      <dsp:spPr>
        <a:xfrm>
          <a:off x="0" y="2183"/>
          <a:ext cx="649382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0EE1F-87DB-47FE-B809-946533659DB5}">
      <dsp:nvSpPr>
        <dsp:cNvPr id="0" name=""/>
        <dsp:cNvSpPr/>
      </dsp:nvSpPr>
      <dsp:spPr>
        <a:xfrm>
          <a:off x="0" y="2183"/>
          <a:ext cx="1920121" cy="386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SV" sz="2300" kern="1200" dirty="0"/>
            <a:t>Se cuenta con 3 mecanismos de compensación formales con diferente dinámica pero con el mismo propósito.</a:t>
          </a:r>
          <a:endParaRPr lang="en-US" sz="2300" kern="1200" dirty="0"/>
        </a:p>
      </dsp:txBody>
      <dsp:txXfrm>
        <a:off x="0" y="2183"/>
        <a:ext cx="1920121" cy="3861538"/>
      </dsp:txXfrm>
    </dsp:sp>
    <dsp:sp modelId="{B2AE7AAC-B8F6-4B1A-AB41-26A53C743205}">
      <dsp:nvSpPr>
        <dsp:cNvPr id="0" name=""/>
        <dsp:cNvSpPr/>
      </dsp:nvSpPr>
      <dsp:spPr>
        <a:xfrm>
          <a:off x="3078556" y="66893"/>
          <a:ext cx="3001839" cy="129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SV" sz="1600" kern="1200" dirty="0"/>
            <a:t>Los Prados en el municipio de la laguna: Este es un acuerdo tripartito entre Junta de Agua, Municipalidad de la Laguna y CORBELAM.</a:t>
          </a:r>
          <a:endParaRPr lang="en-US" sz="1600" kern="1200" dirty="0"/>
        </a:p>
      </dsp:txBody>
      <dsp:txXfrm>
        <a:off x="3078556" y="66893"/>
        <a:ext cx="3001839" cy="1294193"/>
      </dsp:txXfrm>
    </dsp:sp>
    <dsp:sp modelId="{D604D2B2-DE36-4B1F-A831-28441DEEEB28}">
      <dsp:nvSpPr>
        <dsp:cNvPr id="0" name=""/>
        <dsp:cNvSpPr/>
      </dsp:nvSpPr>
      <dsp:spPr>
        <a:xfrm>
          <a:off x="3180022" y="1243520"/>
          <a:ext cx="30591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7ED387-FFB3-40E3-875C-C929B9C809F3}">
      <dsp:nvSpPr>
        <dsp:cNvPr id="0" name=""/>
        <dsp:cNvSpPr/>
      </dsp:nvSpPr>
      <dsp:spPr>
        <a:xfrm>
          <a:off x="3114908" y="1399666"/>
          <a:ext cx="3001839" cy="129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SV" sz="1600" kern="1200" dirty="0"/>
            <a:t>Candelaria en el municipio de Comalapa: Este es un acuerdo bipartito entre Junta de Agua y CORBELAM.</a:t>
          </a:r>
          <a:endParaRPr lang="en-US" sz="1600" kern="1200" dirty="0"/>
        </a:p>
      </dsp:txBody>
      <dsp:txXfrm>
        <a:off x="3114908" y="1399666"/>
        <a:ext cx="3001839" cy="1294193"/>
      </dsp:txXfrm>
    </dsp:sp>
    <dsp:sp modelId="{39D90E04-9D6C-4C87-8115-8952FDC19369}">
      <dsp:nvSpPr>
        <dsp:cNvPr id="0" name=""/>
        <dsp:cNvSpPr/>
      </dsp:nvSpPr>
      <dsp:spPr>
        <a:xfrm>
          <a:off x="3192136" y="2602422"/>
          <a:ext cx="30591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8F09C-5457-4031-BCA7-B0956891A17A}">
      <dsp:nvSpPr>
        <dsp:cNvPr id="0" name=""/>
        <dsp:cNvSpPr/>
      </dsp:nvSpPr>
      <dsp:spPr>
        <a:xfrm>
          <a:off x="3135951" y="2784698"/>
          <a:ext cx="3001839" cy="129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SV" sz="1600" kern="1200" dirty="0"/>
            <a:t>Santa Cruz en el municipio de El Carrizal: Este es un acuerdo unilateral que se dio al interior de los usuarios del sistema de agua.</a:t>
          </a:r>
          <a:endParaRPr lang="en-US" sz="1600" kern="1200" dirty="0"/>
        </a:p>
      </dsp:txBody>
      <dsp:txXfrm>
        <a:off x="3135951" y="2784698"/>
        <a:ext cx="3001839" cy="1294193"/>
      </dsp:txXfrm>
    </dsp:sp>
    <dsp:sp modelId="{4CF0099C-7E46-48FF-A6C5-8A570692283C}">
      <dsp:nvSpPr>
        <dsp:cNvPr id="0" name=""/>
        <dsp:cNvSpPr/>
      </dsp:nvSpPr>
      <dsp:spPr>
        <a:xfrm>
          <a:off x="1920121" y="4078891"/>
          <a:ext cx="30591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0AED58-1A55-4D77-BA81-EF1B098F77CD}">
      <dsp:nvSpPr>
        <dsp:cNvPr id="0" name=""/>
        <dsp:cNvSpPr/>
      </dsp:nvSpPr>
      <dsp:spPr>
        <a:xfrm>
          <a:off x="1094370" y="4143601"/>
          <a:ext cx="4506061" cy="1294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SV" sz="1600" kern="1200" dirty="0"/>
            <a:t>Las aportaciones van dirigidas a elaboración de brechas y dividendo a socios propietarios del bosque en el caso del CORBELAM.</a:t>
          </a:r>
          <a:endParaRPr lang="en-US" sz="1600" kern="1200" dirty="0"/>
        </a:p>
      </dsp:txBody>
      <dsp:txXfrm>
        <a:off x="1094370" y="4143601"/>
        <a:ext cx="4506061" cy="1294193"/>
      </dsp:txXfrm>
    </dsp:sp>
    <dsp:sp modelId="{FBD605AF-B2A2-423A-AF50-1F2258A17729}">
      <dsp:nvSpPr>
        <dsp:cNvPr id="0" name=""/>
        <dsp:cNvSpPr/>
      </dsp:nvSpPr>
      <dsp:spPr>
        <a:xfrm>
          <a:off x="1920121" y="5437794"/>
          <a:ext cx="30591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AEB6BBFA-64E0-4728-AF44-84DD6AE27ABF}" type="datetimeFigureOut">
              <a:rPr lang="es-ES" smtClean="0"/>
              <a:pPr/>
              <a:t>07/09/2021</a:t>
            </a:fld>
            <a:endParaRPr lang="es-ES"/>
          </a:p>
        </p:txBody>
      </p:sp>
      <p:sp>
        <p:nvSpPr>
          <p:cNvPr id="4" name="3 Marcador de imagen de diapositiva"/>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C3A950EC-D3CA-43BA-AE52-9056555A45E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315572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13402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57940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163767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929938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78294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46D67B-6656-491E-B780-A62768619506}" type="datetimeFigureOut">
              <a:rPr lang="es-SV" smtClean="0"/>
              <a:pPr/>
              <a:t>7/9/2021</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88688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46D67B-6656-491E-B780-A62768619506}" type="datetimeFigureOut">
              <a:rPr lang="es-SV" smtClean="0"/>
              <a:pPr/>
              <a:t>7/9/2021</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386716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46D67B-6656-491E-B780-A62768619506}" type="datetimeFigureOut">
              <a:rPr lang="es-SV" smtClean="0"/>
              <a:pPr/>
              <a:t>7/9/2021</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160919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6D67B-6656-491E-B780-A62768619506}" type="datetimeFigureOut">
              <a:rPr lang="es-SV" smtClean="0"/>
              <a:pPr/>
              <a:t>7/9/2021</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3037758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46D67B-6656-491E-B780-A62768619506}" type="datetimeFigureOut">
              <a:rPr lang="es-SV" smtClean="0"/>
              <a:pPr/>
              <a:t>7/9/2021</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365238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1259329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885810" y="6041362"/>
            <a:ext cx="976879" cy="365125"/>
          </a:xfrm>
        </p:spPr>
        <p:txBody>
          <a:bodyPr/>
          <a:lstStyle/>
          <a:p>
            <a:fld id="{BD46D67B-6656-491E-B780-A62768619506}" type="datetimeFigureOut">
              <a:rPr lang="es-SV" smtClean="0"/>
              <a:pPr/>
              <a:t>7/9/2021</a:t>
            </a:fld>
            <a:endParaRPr lang="es-SV"/>
          </a:p>
        </p:txBody>
      </p:sp>
      <p:sp>
        <p:nvSpPr>
          <p:cNvPr id="6" name="Footer Placeholder 5"/>
          <p:cNvSpPr>
            <a:spLocks noGrp="1"/>
          </p:cNvSpPr>
          <p:nvPr>
            <p:ph type="ftr" sz="quarter" idx="11"/>
          </p:nvPr>
        </p:nvSpPr>
        <p:spPr>
          <a:xfrm>
            <a:off x="590396" y="6041362"/>
            <a:ext cx="3295413" cy="365125"/>
          </a:xfrm>
        </p:spPr>
        <p:txBody>
          <a:bodyPr/>
          <a:lstStyle/>
          <a:p>
            <a:endParaRPr lang="es-SV"/>
          </a:p>
        </p:txBody>
      </p:sp>
      <p:sp>
        <p:nvSpPr>
          <p:cNvPr id="7" name="Slide Number Placeholder 6"/>
          <p:cNvSpPr>
            <a:spLocks noGrp="1"/>
          </p:cNvSpPr>
          <p:nvPr>
            <p:ph type="sldNum" sz="quarter" idx="12"/>
          </p:nvPr>
        </p:nvSpPr>
        <p:spPr>
          <a:xfrm>
            <a:off x="4862689" y="5915888"/>
            <a:ext cx="1062155" cy="490599"/>
          </a:xfrm>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3329253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D46D67B-6656-491E-B780-A62768619506}" type="datetimeFigureOut">
              <a:rPr lang="es-SV" smtClean="0"/>
              <a:pPr/>
              <a:t>7/9/2021</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7821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4067610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a:t>Haga clic para modificar los estilos de texto del patrón</a:t>
            </a:r>
          </a:p>
        </p:txBody>
      </p:sp>
      <p:sp>
        <p:nvSpPr>
          <p:cNvPr id="2" name="Date Placeholder 1"/>
          <p:cNvSpPr>
            <a:spLocks noGrp="1"/>
          </p:cNvSpPr>
          <p:nvPr>
            <p:ph type="dt" sz="half" idx="10"/>
          </p:nvPr>
        </p:nvSpPr>
        <p:spPr/>
        <p:txBody>
          <a:bodyPr/>
          <a:lstStyle/>
          <a:p>
            <a:fld id="{BD46D67B-6656-491E-B780-A62768619506}" type="datetimeFigureOut">
              <a:rPr lang="es-SV" smtClean="0"/>
              <a:pPr/>
              <a:t>7/9/2021</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738827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694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401742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D46D67B-6656-491E-B780-A62768619506}" type="datetimeFigureOut">
              <a:rPr lang="es-SV" smtClean="0"/>
              <a:pPr/>
              <a:t>7/9/2021</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272042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p:cNvSpPr>
            <a:spLocks noGrp="1"/>
          </p:cNvSpPr>
          <p:nvPr>
            <p:ph type="dt" sz="half" idx="10"/>
          </p:nvPr>
        </p:nvSpPr>
        <p:spPr/>
        <p:txBody>
          <a:bodyPr/>
          <a:lstStyle/>
          <a:p>
            <a:fld id="{BD46D67B-6656-491E-B780-A62768619506}" type="datetimeFigureOut">
              <a:rPr lang="es-SV" smtClean="0"/>
              <a:pPr/>
              <a:t>7/9/2021</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3599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p:cNvSpPr>
            <a:spLocks noGrp="1"/>
          </p:cNvSpPr>
          <p:nvPr>
            <p:ph type="dt" sz="half" idx="10"/>
          </p:nvPr>
        </p:nvSpPr>
        <p:spPr/>
        <p:txBody>
          <a:bodyPr/>
          <a:lstStyle/>
          <a:p>
            <a:fld id="{BD46D67B-6656-491E-B780-A62768619506}" type="datetimeFigureOut">
              <a:rPr lang="es-SV" smtClean="0"/>
              <a:pPr/>
              <a:t>7/9/2021</a:t>
            </a:fld>
            <a:endParaRPr lang="es-SV"/>
          </a:p>
        </p:txBody>
      </p:sp>
      <p:sp>
        <p:nvSpPr>
          <p:cNvPr id="8" name="Marcador de pie de página 7"/>
          <p:cNvSpPr>
            <a:spLocks noGrp="1"/>
          </p:cNvSpPr>
          <p:nvPr>
            <p:ph type="ftr" sz="quarter" idx="11"/>
          </p:nvPr>
        </p:nvSpPr>
        <p:spPr/>
        <p:txBody>
          <a:bodyPr/>
          <a:lstStyle/>
          <a:p>
            <a:endParaRPr lang="es-SV"/>
          </a:p>
        </p:txBody>
      </p:sp>
      <p:sp>
        <p:nvSpPr>
          <p:cNvPr id="9" name="Marcador de número de diapositiva 8"/>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130406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fecha 2"/>
          <p:cNvSpPr>
            <a:spLocks noGrp="1"/>
          </p:cNvSpPr>
          <p:nvPr>
            <p:ph type="dt" sz="half" idx="10"/>
          </p:nvPr>
        </p:nvSpPr>
        <p:spPr/>
        <p:txBody>
          <a:bodyPr/>
          <a:lstStyle/>
          <a:p>
            <a:fld id="{BD46D67B-6656-491E-B780-A62768619506}" type="datetimeFigureOut">
              <a:rPr lang="es-SV" smtClean="0"/>
              <a:pPr/>
              <a:t>7/9/2021</a:t>
            </a:fld>
            <a:endParaRPr lang="es-SV"/>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48910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D46D67B-6656-491E-B780-A62768619506}" type="datetimeFigureOut">
              <a:rPr lang="es-SV" smtClean="0"/>
              <a:pPr/>
              <a:t>7/9/2021</a:t>
            </a:fld>
            <a:endParaRPr lang="es-SV"/>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127529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D46D67B-6656-491E-B780-A62768619506}" type="datetimeFigureOut">
              <a:rPr lang="es-SV" smtClean="0"/>
              <a:pPr/>
              <a:t>7/9/2021</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33315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D46D67B-6656-491E-B780-A62768619506}" type="datetimeFigureOut">
              <a:rPr lang="es-SV" smtClean="0"/>
              <a:pPr/>
              <a:t>7/9/2021</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88B67053-8D51-446A-A1EB-661051A4ABF3}" type="slidenum">
              <a:rPr lang="es-SV" smtClean="0"/>
              <a:pPr/>
              <a:t>‹Nº›</a:t>
            </a:fld>
            <a:endParaRPr lang="es-SV"/>
          </a:p>
        </p:txBody>
      </p:sp>
    </p:spTree>
    <p:extLst>
      <p:ext uri="{BB962C8B-B14F-4D97-AF65-F5344CB8AC3E}">
        <p14:creationId xmlns:p14="http://schemas.microsoft.com/office/powerpoint/2010/main" val="55766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6D67B-6656-491E-B780-A62768619506}" type="datetimeFigureOut">
              <a:rPr lang="es-SV" smtClean="0"/>
              <a:pPr/>
              <a:t>7/9/2021</a:t>
            </a:fld>
            <a:endParaRPr lang="es-SV"/>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67053-8D51-446A-A1EB-661051A4ABF3}" type="slidenum">
              <a:rPr lang="es-SV" smtClean="0"/>
              <a:pPr/>
              <a:t>‹Nº›</a:t>
            </a:fld>
            <a:endParaRPr lang="es-SV"/>
          </a:p>
        </p:txBody>
      </p:sp>
    </p:spTree>
    <p:extLst>
      <p:ext uri="{BB962C8B-B14F-4D97-AF65-F5344CB8AC3E}">
        <p14:creationId xmlns:p14="http://schemas.microsoft.com/office/powerpoint/2010/main" val="249943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SV"/>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D46D67B-6656-491E-B780-A62768619506}" type="datetimeFigureOut">
              <a:rPr lang="es-SV" smtClean="0"/>
              <a:pPr/>
              <a:t>7/9/2021</a:t>
            </a:fld>
            <a:endParaRPr lang="es-SV"/>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8B67053-8D51-446A-A1EB-661051A4ABF3}" type="slidenum">
              <a:rPr lang="es-SV" smtClean="0"/>
              <a:pPr/>
              <a:t>‹Nº›</a:t>
            </a:fld>
            <a:endParaRPr lang="es-SV"/>
          </a:p>
        </p:txBody>
      </p:sp>
    </p:spTree>
    <p:extLst>
      <p:ext uri="{BB962C8B-B14F-4D97-AF65-F5344CB8AC3E}">
        <p14:creationId xmlns:p14="http://schemas.microsoft.com/office/powerpoint/2010/main" val="67374577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3" name="Rectangle 22">
            <a:extLst>
              <a:ext uri="{FF2B5EF4-FFF2-40B4-BE49-F238E27FC236}">
                <a16:creationId xmlns:a16="http://schemas.microsoft.com/office/drawing/2014/main" id="{AB5E08C4-8CDD-4623-A5B8-E998C6DEE3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5F33878-D502-4FFA-8ACE-F2AECDB2A2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3539FEE-81D3-4406-802E-60B20B16F4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6 CuadroTexto"/>
          <p:cNvSpPr txBox="1"/>
          <p:nvPr/>
        </p:nvSpPr>
        <p:spPr>
          <a:xfrm>
            <a:off x="699714" y="353160"/>
            <a:ext cx="7091300" cy="89858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dirty="0" err="1">
                <a:solidFill>
                  <a:srgbClr val="FFFFFF"/>
                </a:solidFill>
                <a:latin typeface="+mj-lt"/>
                <a:ea typeface="+mj-ea"/>
                <a:cs typeface="+mj-cs"/>
              </a:rPr>
              <a:t>Acciones</a:t>
            </a:r>
            <a:r>
              <a:rPr lang="en-US" sz="2800" dirty="0">
                <a:solidFill>
                  <a:srgbClr val="FFFFFF"/>
                </a:solidFill>
                <a:latin typeface="+mj-lt"/>
                <a:ea typeface="+mj-ea"/>
                <a:cs typeface="+mj-cs"/>
              </a:rPr>
              <a:t> de </a:t>
            </a:r>
            <a:r>
              <a:rPr lang="en-US" sz="2800" dirty="0" err="1">
                <a:solidFill>
                  <a:srgbClr val="FFFFFF"/>
                </a:solidFill>
                <a:latin typeface="+mj-lt"/>
                <a:ea typeface="+mj-ea"/>
                <a:cs typeface="+mj-cs"/>
              </a:rPr>
              <a:t>compensación</a:t>
            </a:r>
            <a:r>
              <a:rPr lang="en-US" sz="2800" dirty="0">
                <a:solidFill>
                  <a:srgbClr val="FFFFFF"/>
                </a:solidFill>
                <a:latin typeface="+mj-lt"/>
                <a:ea typeface="+mj-ea"/>
                <a:cs typeface="+mj-cs"/>
              </a:rPr>
              <a:t> Ambiental </a:t>
            </a:r>
            <a:r>
              <a:rPr lang="en-US" sz="2800" dirty="0" err="1">
                <a:solidFill>
                  <a:srgbClr val="FFFFFF"/>
                </a:solidFill>
                <a:latin typeface="+mj-lt"/>
                <a:ea typeface="+mj-ea"/>
                <a:cs typeface="+mj-cs"/>
              </a:rPr>
              <a:t>en</a:t>
            </a:r>
            <a:r>
              <a:rPr lang="en-US" sz="2800" dirty="0">
                <a:solidFill>
                  <a:srgbClr val="FFFFFF"/>
                </a:solidFill>
                <a:latin typeface="+mj-lt"/>
                <a:ea typeface="+mj-ea"/>
                <a:cs typeface="+mj-cs"/>
              </a:rPr>
              <a:t> la Montañona</a:t>
            </a:r>
          </a:p>
        </p:txBody>
      </p:sp>
      <p:sp>
        <p:nvSpPr>
          <p:cNvPr id="3" name="2 Subtítulo"/>
          <p:cNvSpPr>
            <a:spLocks noGrp="1"/>
          </p:cNvSpPr>
          <p:nvPr>
            <p:ph type="subTitle" idx="1"/>
          </p:nvPr>
        </p:nvSpPr>
        <p:spPr>
          <a:xfrm>
            <a:off x="8571507" y="387224"/>
            <a:ext cx="3291839" cy="830453"/>
          </a:xfrm>
        </p:spPr>
        <p:txBody>
          <a:bodyPr vert="horz" lIns="91440" tIns="45720" rIns="91440" bIns="45720" rtlCol="0" anchor="ctr">
            <a:normAutofit/>
          </a:bodyPr>
          <a:lstStyle/>
          <a:p>
            <a:pPr algn="l"/>
            <a:r>
              <a:rPr lang="en-US" sz="1900" dirty="0" err="1">
                <a:solidFill>
                  <a:srgbClr val="FFFFFF"/>
                </a:solidFill>
              </a:rPr>
              <a:t>Salomón</a:t>
            </a:r>
            <a:r>
              <a:rPr lang="en-US" sz="1900" dirty="0">
                <a:solidFill>
                  <a:srgbClr val="FFFFFF"/>
                </a:solidFill>
              </a:rPr>
              <a:t> Martínez</a:t>
            </a:r>
          </a:p>
          <a:p>
            <a:pPr algn="l"/>
            <a:r>
              <a:rPr lang="en-US" sz="1900" dirty="0">
                <a:solidFill>
                  <a:srgbClr val="FFFFFF"/>
                </a:solidFill>
              </a:rPr>
              <a:t>Técnico </a:t>
            </a:r>
            <a:r>
              <a:rPr lang="en-US" sz="1900" dirty="0" err="1">
                <a:solidFill>
                  <a:srgbClr val="FFFFFF"/>
                </a:solidFill>
              </a:rPr>
              <a:t>en</a:t>
            </a:r>
            <a:r>
              <a:rPr lang="en-US" sz="1900" dirty="0">
                <a:solidFill>
                  <a:srgbClr val="FFFFFF"/>
                </a:solidFill>
              </a:rPr>
              <a:t> </a:t>
            </a:r>
            <a:r>
              <a:rPr lang="en-US" sz="1900" dirty="0" err="1">
                <a:solidFill>
                  <a:srgbClr val="FFFFFF"/>
                </a:solidFill>
              </a:rPr>
              <a:t>Recursos</a:t>
            </a:r>
            <a:r>
              <a:rPr lang="en-US" sz="1900" dirty="0">
                <a:solidFill>
                  <a:srgbClr val="FFFFFF"/>
                </a:solidFill>
              </a:rPr>
              <a:t> Naturales</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15748" y="2786063"/>
            <a:ext cx="5131088" cy="2474819"/>
          </a:xfrm>
          <a:prstGeom prst="rect">
            <a:avLst/>
          </a:prstGeom>
          <a:noFill/>
        </p:spPr>
      </p:pic>
      <p:pic>
        <p:nvPicPr>
          <p:cNvPr id="5" name="Picture 2" descr="C:\Users\Hp\Desktop\DOC\Resultado 6 Prevencion y Control de Incendios Forestales\imagenes para presentacion\773791_599.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345165" y="2504230"/>
            <a:ext cx="5131087" cy="3425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02368" y="1877492"/>
            <a:ext cx="4030132" cy="3215373"/>
          </a:xfrm>
        </p:spPr>
        <p:txBody>
          <a:bodyPr>
            <a:normAutofit/>
          </a:bodyPr>
          <a:lstStyle/>
          <a:p>
            <a:pPr algn="ctr"/>
            <a:r>
              <a:rPr lang="es-SV" dirty="0">
                <a:solidFill>
                  <a:schemeClr val="bg1"/>
                </a:solidFill>
              </a:rPr>
              <a:t>Combate, control y liquidación de incendios forestales</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contenido 2"/>
          <p:cNvSpPr>
            <a:spLocks noGrp="1"/>
          </p:cNvSpPr>
          <p:nvPr>
            <p:ph idx="1"/>
          </p:nvPr>
        </p:nvSpPr>
        <p:spPr>
          <a:xfrm>
            <a:off x="6178731" y="20491"/>
            <a:ext cx="5991776" cy="4682138"/>
          </a:xfrm>
          <a:solidFill>
            <a:schemeClr val="accent6">
              <a:lumMod val="50000"/>
            </a:schemeClr>
          </a:solidFill>
        </p:spPr>
        <p:txBody>
          <a:bodyPr>
            <a:normAutofit/>
          </a:bodyPr>
          <a:lstStyle/>
          <a:p>
            <a:pPr algn="just"/>
            <a:r>
              <a:rPr lang="es-SV" sz="2400" dirty="0">
                <a:solidFill>
                  <a:schemeClr val="bg1"/>
                </a:solidFill>
              </a:rPr>
              <a:t>Hay una movilidad bastante considerada por parte de lideres comunitarios en el momento del control de los incendios provocados en el bosque o los que amenazan con llegar al </a:t>
            </a:r>
            <a:r>
              <a:rPr lang="es-SV" sz="2400" dirty="0" smtClean="0">
                <a:solidFill>
                  <a:schemeClr val="bg1"/>
                </a:solidFill>
              </a:rPr>
              <a:t>mismo, por ejemplo, para este año se tuvo 4 incendios forestales y la participación de personas fue bastante importante en el control. </a:t>
            </a:r>
            <a:endParaRPr lang="es-SV" sz="2400" dirty="0">
              <a:solidFill>
                <a:schemeClr val="bg1"/>
              </a:solidFill>
              <a:highlight>
                <a:srgbClr val="FFFF00"/>
              </a:highlight>
            </a:endParaRPr>
          </a:p>
          <a:p>
            <a:pPr algn="just"/>
            <a:r>
              <a:rPr lang="es-SV" sz="2400" dirty="0">
                <a:solidFill>
                  <a:schemeClr val="bg1"/>
                </a:solidFill>
              </a:rPr>
              <a:t>Se realiza una coordinación con actores locales para evitar maximizar </a:t>
            </a:r>
            <a:r>
              <a:rPr lang="es-SV" sz="2400" dirty="0" smtClean="0">
                <a:solidFill>
                  <a:schemeClr val="bg1"/>
                </a:solidFill>
              </a:rPr>
              <a:t>esfuerzos y recursos para el control.</a:t>
            </a:r>
            <a:endParaRPr lang="es-SV" sz="2400" dirty="0">
              <a:solidFill>
                <a:schemeClr val="bg1"/>
              </a:solidFill>
            </a:endParaRPr>
          </a:p>
          <a:p>
            <a:pPr algn="just"/>
            <a:r>
              <a:rPr lang="es-SV" sz="2400" dirty="0">
                <a:solidFill>
                  <a:schemeClr val="bg1"/>
                </a:solidFill>
              </a:rPr>
              <a:t>Se realizan jornadas de siembra de arboles en zonas afectadas por los </a:t>
            </a:r>
            <a:r>
              <a:rPr lang="es-SV" sz="2400" dirty="0" smtClean="0">
                <a:solidFill>
                  <a:schemeClr val="bg1"/>
                </a:solidFill>
              </a:rPr>
              <a:t>incendios.</a:t>
            </a:r>
            <a:endParaRPr lang="es-SV" sz="2400" dirty="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21" name="20 Imagen" descr="C:\Users\Hp\Downloads\IMG-20210629-WA0115.jpg"/>
          <p:cNvPicPr/>
          <p:nvPr/>
        </p:nvPicPr>
        <p:blipFill>
          <a:blip r:embed="rId2" cstate="print"/>
          <a:srcRect/>
          <a:stretch>
            <a:fillRect/>
          </a:stretch>
        </p:blipFill>
        <p:spPr bwMode="auto">
          <a:xfrm>
            <a:off x="8948057" y="4702629"/>
            <a:ext cx="3243943" cy="2155371"/>
          </a:xfrm>
          <a:prstGeom prst="rect">
            <a:avLst/>
          </a:prstGeom>
          <a:noFill/>
          <a:ln w="9525">
            <a:noFill/>
            <a:miter lim="800000"/>
            <a:headEnd/>
            <a:tailEnd/>
          </a:ln>
        </p:spPr>
      </p:pic>
      <p:pic>
        <p:nvPicPr>
          <p:cNvPr id="23" name="22 Imagen" descr="C:\Users\Hp\Downloads\IMG_20210629_120428.jpg"/>
          <p:cNvPicPr/>
          <p:nvPr/>
        </p:nvPicPr>
        <p:blipFill>
          <a:blip r:embed="rId3" cstate="print"/>
          <a:srcRect/>
          <a:stretch>
            <a:fillRect/>
          </a:stretch>
        </p:blipFill>
        <p:spPr bwMode="auto">
          <a:xfrm>
            <a:off x="6165669" y="4715691"/>
            <a:ext cx="2771638" cy="2142309"/>
          </a:xfrm>
          <a:prstGeom prst="rect">
            <a:avLst/>
          </a:prstGeom>
          <a:noFill/>
          <a:ln w="9525">
            <a:noFill/>
            <a:miter lim="800000"/>
            <a:headEnd/>
            <a:tailEnd/>
          </a:ln>
        </p:spPr>
      </p:pic>
    </p:spTree>
    <p:extLst>
      <p:ext uri="{BB962C8B-B14F-4D97-AF65-F5344CB8AC3E}">
        <p14:creationId xmlns:p14="http://schemas.microsoft.com/office/powerpoint/2010/main" val="208714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524741" y="620392"/>
            <a:ext cx="3808268" cy="5504688"/>
          </a:xfrm>
        </p:spPr>
        <p:txBody>
          <a:bodyPr>
            <a:normAutofit/>
          </a:bodyPr>
          <a:lstStyle/>
          <a:p>
            <a:r>
              <a:rPr lang="es-SV" sz="5100">
                <a:solidFill>
                  <a:schemeClr val="bg1"/>
                </a:solidFill>
              </a:rPr>
              <a:t>Aportaciones de juntas de agua </a:t>
            </a:r>
          </a:p>
        </p:txBody>
      </p:sp>
      <p:graphicFrame>
        <p:nvGraphicFramePr>
          <p:cNvPr id="5" name="Marcador de contenido 2">
            <a:extLst>
              <a:ext uri="{FF2B5EF4-FFF2-40B4-BE49-F238E27FC236}">
                <a16:creationId xmlns:a16="http://schemas.microsoft.com/office/drawing/2014/main" id="{DAD2A7B6-64DB-4E7D-8154-F26206E20578}"/>
              </a:ext>
            </a:extLst>
          </p:cNvPr>
          <p:cNvGraphicFramePr>
            <a:graphicFrameLocks noGrp="1"/>
          </p:cNvGraphicFramePr>
          <p:nvPr>
            <p:ph idx="1"/>
            <p:extLst>
              <p:ext uri="{D42A27DB-BD31-4B8C-83A1-F6EECF244321}">
                <p14:modId xmlns:p14="http://schemas.microsoft.com/office/powerpoint/2010/main" val="2702218640"/>
              </p:ext>
            </p:extLst>
          </p:nvPr>
        </p:nvGraphicFramePr>
        <p:xfrm>
          <a:off x="5238206" y="620392"/>
          <a:ext cx="6493823"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95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86834" y="1153572"/>
            <a:ext cx="3200400" cy="4461163"/>
          </a:xfrm>
        </p:spPr>
        <p:txBody>
          <a:bodyPr>
            <a:normAutofit/>
          </a:bodyPr>
          <a:lstStyle/>
          <a:p>
            <a:r>
              <a:rPr lang="es-SV" sz="7200" dirty="0">
                <a:solidFill>
                  <a:srgbClr val="FFFFFF"/>
                </a:solidFill>
              </a:rPr>
              <a:t>Retos </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p:cNvSpPr>
            <a:spLocks noGrp="1"/>
          </p:cNvSpPr>
          <p:nvPr>
            <p:ph idx="1"/>
          </p:nvPr>
        </p:nvSpPr>
        <p:spPr>
          <a:xfrm>
            <a:off x="4447308" y="591344"/>
            <a:ext cx="6906491" cy="5585619"/>
          </a:xfrm>
        </p:spPr>
        <p:txBody>
          <a:bodyPr anchor="ctr">
            <a:normAutofit/>
          </a:bodyPr>
          <a:lstStyle/>
          <a:p>
            <a:pPr algn="just"/>
            <a:r>
              <a:rPr lang="es-SV" sz="2400" dirty="0"/>
              <a:t>Que las instituciones que tienen una competencia constitucional </a:t>
            </a:r>
            <a:r>
              <a:rPr lang="es-SV" sz="2400" dirty="0" smtClean="0"/>
              <a:t>cumplan </a:t>
            </a:r>
            <a:r>
              <a:rPr lang="es-SV" sz="2400" dirty="0"/>
              <a:t>con su mandato </a:t>
            </a:r>
            <a:r>
              <a:rPr lang="es-SV" sz="2400" dirty="0" smtClean="0"/>
              <a:t>establecido </a:t>
            </a:r>
            <a:r>
              <a:rPr lang="es-SV" sz="2400" dirty="0"/>
              <a:t>en sus estrategias institucionales</a:t>
            </a:r>
            <a:r>
              <a:rPr lang="es-SV" sz="2400" dirty="0" smtClean="0"/>
              <a:t>. MARN y MAG</a:t>
            </a:r>
            <a:endParaRPr lang="es-SV" sz="2400" dirty="0"/>
          </a:p>
          <a:p>
            <a:pPr algn="just"/>
            <a:r>
              <a:rPr lang="es-SV" sz="2400" dirty="0"/>
              <a:t>CEL y ANDA siguen ausentes con la </a:t>
            </a:r>
            <a:r>
              <a:rPr lang="es-SV" sz="2400" dirty="0" smtClean="0"/>
              <a:t>compensación Ambiental. </a:t>
            </a:r>
            <a:r>
              <a:rPr lang="es-SV" sz="2400" dirty="0"/>
              <a:t>CEL se limita al establecimientos de viveros y reparto de árboles sin tener una clara estrategia de </a:t>
            </a:r>
            <a:r>
              <a:rPr lang="es-SV" sz="2400" dirty="0" smtClean="0"/>
              <a:t>restauración y ANDA solo se dedica a la extracción y distribución del agua.</a:t>
            </a:r>
            <a:endParaRPr lang="es-SV" sz="2400" dirty="0"/>
          </a:p>
          <a:p>
            <a:pPr algn="just"/>
            <a:r>
              <a:rPr lang="es-SV" sz="2400" dirty="0"/>
              <a:t>Que todos los usuarios de los diferentes sistemas de agua puedan </a:t>
            </a:r>
            <a:r>
              <a:rPr lang="es-SV" sz="2400" dirty="0" smtClean="0"/>
              <a:t>retomar las experiencias de compensación y las repliquen en sus comunidades. Esto debe ser proporcional al consumo del liquido.</a:t>
            </a:r>
          </a:p>
        </p:txBody>
      </p:sp>
    </p:spTree>
    <p:extLst>
      <p:ext uri="{BB962C8B-B14F-4D97-AF65-F5344CB8AC3E}">
        <p14:creationId xmlns:p14="http://schemas.microsoft.com/office/powerpoint/2010/main" val="316225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246"/>
            <a:ext cx="6248405" cy="4643446"/>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s-ES" sz="1500" b="1" dirty="0"/>
              <a:t>E</a:t>
            </a:r>
            <a:r>
              <a:rPr lang="es-419" sz="1500" b="1" dirty="0"/>
              <a:t>xtensión del territorio de la Montañona: </a:t>
            </a:r>
            <a:r>
              <a:rPr lang="es-419" sz="1500" dirty="0"/>
              <a:t>335 Km2 </a:t>
            </a:r>
          </a:p>
          <a:p>
            <a:pPr algn="just"/>
            <a:r>
              <a:rPr lang="es-ES" sz="1500" b="1" dirty="0"/>
              <a:t>E</a:t>
            </a:r>
            <a:r>
              <a:rPr lang="es-419" sz="1500" b="1" dirty="0"/>
              <a:t>xtensión del Bosque: </a:t>
            </a:r>
            <a:r>
              <a:rPr lang="es-419" sz="1500" dirty="0"/>
              <a:t>2,550 Hectáreas</a:t>
            </a:r>
          </a:p>
          <a:p>
            <a:pPr algn="just"/>
            <a:r>
              <a:rPr lang="es-419" sz="1500" b="1" dirty="0"/>
              <a:t>Extensión del Nucleo Forestal: </a:t>
            </a:r>
            <a:r>
              <a:rPr lang="es-419" sz="1500" dirty="0"/>
              <a:t>1,450 Hectáreas</a:t>
            </a:r>
          </a:p>
          <a:p>
            <a:pPr algn="just"/>
            <a:r>
              <a:rPr lang="es-419" sz="1500" b="1" dirty="0"/>
              <a:t>Altura: </a:t>
            </a:r>
            <a:r>
              <a:rPr lang="es-419" sz="1500" dirty="0"/>
              <a:t>va desde 245 a los 1,650 Msnm</a:t>
            </a:r>
          </a:p>
          <a:p>
            <a:pPr algn="just"/>
            <a:r>
              <a:rPr lang="es-419" sz="1500" b="1" dirty="0"/>
              <a:t>Fauna: </a:t>
            </a:r>
            <a:r>
              <a:rPr lang="es-419" sz="1500" dirty="0"/>
              <a:t>222 especies reportadas en inventarios incompletos</a:t>
            </a:r>
          </a:p>
          <a:p>
            <a:pPr algn="just"/>
            <a:r>
              <a:rPr lang="es-419" sz="1500" b="1" dirty="0"/>
              <a:t>Flora: </a:t>
            </a:r>
            <a:r>
              <a:rPr lang="es-419" sz="1500" dirty="0"/>
              <a:t>353 especies de plantas en 155 familias. 8 nuevos reportes para El Salvador y 4 nuevas especies para la ciencia.</a:t>
            </a:r>
          </a:p>
          <a:p>
            <a:pPr algn="just"/>
            <a:r>
              <a:rPr lang="es-419" sz="1500" b="1" dirty="0"/>
              <a:t>Producción de Agua estimada: </a:t>
            </a:r>
            <a:r>
              <a:rPr lang="es-419" sz="1500" dirty="0"/>
              <a:t>4 millones de metros cúbicos anuales</a:t>
            </a:r>
          </a:p>
          <a:p>
            <a:pPr algn="just"/>
            <a:r>
              <a:rPr lang="es-ES" sz="1500" dirty="0"/>
              <a:t>E</a:t>
            </a:r>
            <a:r>
              <a:rPr lang="es-419" sz="1500" dirty="0"/>
              <a:t>s la cabecera de las subcuencas del río </a:t>
            </a:r>
            <a:r>
              <a:rPr lang="es-419" sz="1500" b="1" dirty="0"/>
              <a:t>Tamulasco y Motochico,</a:t>
            </a:r>
            <a:r>
              <a:rPr lang="es-419" sz="1500" dirty="0"/>
              <a:t> pero tambien contribuyente a las subcuencas del río </a:t>
            </a:r>
            <a:r>
              <a:rPr lang="es-419" sz="1500" b="1" dirty="0"/>
              <a:t>Sumpul y Azambio </a:t>
            </a:r>
            <a:r>
              <a:rPr lang="es-419" sz="1500" dirty="0"/>
              <a:t>y posee una gran cantidad de microcuencas importantes como Pacayas, Guaztena, el convento, la cimarrona, entre otras .</a:t>
            </a:r>
          </a:p>
          <a:p>
            <a:pPr algn="just"/>
            <a:r>
              <a:rPr lang="es-ES" sz="1500" dirty="0"/>
              <a:t>Se encuentran alrededor de </a:t>
            </a:r>
            <a:r>
              <a:rPr lang="es-419" sz="1500" dirty="0"/>
              <a:t>80 Nacimientos de agua, de los cuales existen aproximadamente 75 sistemas de agua potable.</a:t>
            </a:r>
          </a:p>
          <a:p>
            <a:pPr algn="just"/>
            <a:r>
              <a:rPr lang="es-ES" sz="1500" dirty="0"/>
              <a:t>P</a:t>
            </a:r>
            <a:r>
              <a:rPr lang="es-419" sz="1500" dirty="0"/>
              <a:t>rovee servicios ambientales de suministro, servicios de regulación, servicios culturales y servicios de soporte.</a:t>
            </a:r>
          </a:p>
        </p:txBody>
      </p:sp>
      <p:pic>
        <p:nvPicPr>
          <p:cNvPr id="6146" name="Picture 2" descr="C:\Users\Hp\Desktop\Mapas municipales\Mapa Mancomunidad.png"/>
          <p:cNvPicPr>
            <a:picLocks noChangeAspect="1" noChangeArrowheads="1"/>
          </p:cNvPicPr>
          <p:nvPr/>
        </p:nvPicPr>
        <p:blipFill>
          <a:blip r:embed="rId2" cstate="print"/>
          <a:srcRect/>
          <a:stretch>
            <a:fillRect/>
          </a:stretch>
        </p:blipFill>
        <p:spPr bwMode="auto">
          <a:xfrm>
            <a:off x="6516192" y="19186"/>
            <a:ext cx="5657647" cy="4572008"/>
          </a:xfrm>
          <a:prstGeom prst="rect">
            <a:avLst/>
          </a:prstGeom>
          <a:noFill/>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 y="4598126"/>
            <a:ext cx="12192043" cy="225989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5557" y="2195572"/>
            <a:ext cx="3566187" cy="2993558"/>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0" indent="0" algn="just">
              <a:buNone/>
            </a:pPr>
            <a:r>
              <a:rPr lang="es-SV" sz="2400" b="1" dirty="0">
                <a:solidFill>
                  <a:schemeClr val="bg1"/>
                </a:solidFill>
              </a:rPr>
              <a:t>Los servicios ambientales o eco sistémicos son aquellos beneficios que la gente obtiene de los ecosistemas y se clasifican como directos e indirectos. </a:t>
            </a:r>
          </a:p>
        </p:txBody>
      </p:sp>
      <p:sp>
        <p:nvSpPr>
          <p:cNvPr id="4" name="3 Rectángulo"/>
          <p:cNvSpPr/>
          <p:nvPr/>
        </p:nvSpPr>
        <p:spPr>
          <a:xfrm>
            <a:off x="4655840" y="2053549"/>
            <a:ext cx="30480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s-SV" sz="2400" dirty="0">
                <a:solidFill>
                  <a:prstClr val="black"/>
                </a:solidFill>
              </a:rPr>
              <a:t>Directos </a:t>
            </a:r>
            <a:endParaRPr lang="es-SV" sz="1400" dirty="0"/>
          </a:p>
        </p:txBody>
      </p:sp>
      <p:sp>
        <p:nvSpPr>
          <p:cNvPr id="5" name="4 Rectángulo"/>
          <p:cNvSpPr/>
          <p:nvPr/>
        </p:nvSpPr>
        <p:spPr>
          <a:xfrm>
            <a:off x="8268251" y="1372706"/>
            <a:ext cx="3780411" cy="707886"/>
          </a:xfrm>
          <a:prstGeom prst="rect">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SV" sz="2000" dirty="0">
                <a:solidFill>
                  <a:schemeClr val="tx1"/>
                </a:solidFill>
              </a:rPr>
              <a:t>Servicios de Suministro </a:t>
            </a:r>
            <a:r>
              <a:rPr lang="es-SV" sz="2000" dirty="0" smtClean="0">
                <a:solidFill>
                  <a:schemeClr val="tx1"/>
                </a:solidFill>
              </a:rPr>
              <a:t>o de Aprovisionamiento </a:t>
            </a:r>
            <a:endParaRPr lang="es-SV" sz="1200" dirty="0">
              <a:solidFill>
                <a:schemeClr val="tx1"/>
              </a:solidFill>
            </a:endParaRPr>
          </a:p>
        </p:txBody>
      </p:sp>
      <p:sp>
        <p:nvSpPr>
          <p:cNvPr id="6" name="5 Rectángulo"/>
          <p:cNvSpPr/>
          <p:nvPr/>
        </p:nvSpPr>
        <p:spPr>
          <a:xfrm>
            <a:off x="8304245" y="2668850"/>
            <a:ext cx="378041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SV" sz="2000" dirty="0">
                <a:solidFill>
                  <a:prstClr val="black"/>
                </a:solidFill>
              </a:rPr>
              <a:t>Servicios de Regulación</a:t>
            </a:r>
            <a:endParaRPr lang="es-SV" sz="1200" dirty="0"/>
          </a:p>
        </p:txBody>
      </p:sp>
      <p:sp>
        <p:nvSpPr>
          <p:cNvPr id="7" name="6 Rectángulo"/>
          <p:cNvSpPr/>
          <p:nvPr/>
        </p:nvSpPr>
        <p:spPr>
          <a:xfrm>
            <a:off x="4584171" y="4855513"/>
            <a:ext cx="30480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s-SV" sz="2400" dirty="0">
                <a:solidFill>
                  <a:prstClr val="black"/>
                </a:solidFill>
              </a:rPr>
              <a:t>Indirectos </a:t>
            </a:r>
            <a:endParaRPr lang="es-SV" sz="1400" dirty="0"/>
          </a:p>
        </p:txBody>
      </p:sp>
      <p:sp>
        <p:nvSpPr>
          <p:cNvPr id="8" name="7 Rectángulo"/>
          <p:cNvSpPr/>
          <p:nvPr/>
        </p:nvSpPr>
        <p:spPr>
          <a:xfrm>
            <a:off x="8266351" y="4284964"/>
            <a:ext cx="378041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SV" sz="2000" dirty="0">
                <a:solidFill>
                  <a:prstClr val="black"/>
                </a:solidFill>
              </a:rPr>
              <a:t>Servicios Culturales </a:t>
            </a:r>
            <a:endParaRPr lang="es-SV" sz="1200" dirty="0"/>
          </a:p>
        </p:txBody>
      </p:sp>
      <p:sp>
        <p:nvSpPr>
          <p:cNvPr id="9" name="8 Rectángulo"/>
          <p:cNvSpPr/>
          <p:nvPr/>
        </p:nvSpPr>
        <p:spPr>
          <a:xfrm>
            <a:off x="8266351" y="5405154"/>
            <a:ext cx="378041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spcBef>
                <a:spcPct val="20000"/>
              </a:spcBef>
            </a:pPr>
            <a:r>
              <a:rPr lang="es-SV" sz="2000" dirty="0">
                <a:solidFill>
                  <a:prstClr val="black"/>
                </a:solidFill>
              </a:rPr>
              <a:t>Servicios de Soporte</a:t>
            </a:r>
          </a:p>
        </p:txBody>
      </p:sp>
      <p:cxnSp>
        <p:nvCxnSpPr>
          <p:cNvPr id="23" name="22 Conector recto de flecha"/>
          <p:cNvCxnSpPr>
            <a:stCxn id="7" idx="3"/>
            <a:endCxn id="8" idx="1"/>
          </p:cNvCxnSpPr>
          <p:nvPr/>
        </p:nvCxnSpPr>
        <p:spPr>
          <a:xfrm flipV="1">
            <a:off x="7632171" y="4485019"/>
            <a:ext cx="634180" cy="60132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24 Conector recto de flecha"/>
          <p:cNvCxnSpPr>
            <a:stCxn id="7" idx="3"/>
            <a:endCxn id="9" idx="1"/>
          </p:cNvCxnSpPr>
          <p:nvPr/>
        </p:nvCxnSpPr>
        <p:spPr>
          <a:xfrm>
            <a:off x="7632171" y="5086345"/>
            <a:ext cx="634180" cy="5188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26 Conector recto de flecha"/>
          <p:cNvCxnSpPr>
            <a:stCxn id="4" idx="3"/>
            <a:endCxn id="5" idx="1"/>
          </p:cNvCxnSpPr>
          <p:nvPr/>
        </p:nvCxnSpPr>
        <p:spPr>
          <a:xfrm flipV="1">
            <a:off x="7703840" y="1726649"/>
            <a:ext cx="564411" cy="5577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28 Conector recto de flecha"/>
          <p:cNvCxnSpPr>
            <a:stCxn id="4" idx="3"/>
            <a:endCxn id="6" idx="1"/>
          </p:cNvCxnSpPr>
          <p:nvPr/>
        </p:nvCxnSpPr>
        <p:spPr>
          <a:xfrm>
            <a:off x="7703840" y="2284381"/>
            <a:ext cx="600405" cy="5845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34 Conector recto de flecha"/>
          <p:cNvCxnSpPr>
            <a:stCxn id="3" idx="3"/>
            <a:endCxn id="4" idx="1"/>
          </p:cNvCxnSpPr>
          <p:nvPr/>
        </p:nvCxnSpPr>
        <p:spPr>
          <a:xfrm flipV="1">
            <a:off x="3791744" y="2284381"/>
            <a:ext cx="864096" cy="140797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36 Conector recto de flecha"/>
          <p:cNvCxnSpPr>
            <a:stCxn id="3" idx="3"/>
            <a:endCxn id="7" idx="1"/>
          </p:cNvCxnSpPr>
          <p:nvPr/>
        </p:nvCxnSpPr>
        <p:spPr>
          <a:xfrm>
            <a:off x="3791744" y="3692351"/>
            <a:ext cx="792427" cy="13939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034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956" y="367250"/>
            <a:ext cx="5008564" cy="1074547"/>
          </a:xfrm>
          <a:solidFill>
            <a:schemeClr val="tx2">
              <a:lumMod val="50000"/>
            </a:schemeClr>
          </a:solidFill>
        </p:spPr>
        <p:txBody>
          <a:bodyPr>
            <a:normAutofit fontScale="90000"/>
          </a:bodyPr>
          <a:lstStyle/>
          <a:p>
            <a:r>
              <a:rPr lang="es-SV" sz="3600" dirty="0">
                <a:solidFill>
                  <a:schemeClr val="bg1">
                    <a:lumMod val="95000"/>
                  </a:schemeClr>
                </a:solidFill>
              </a:rPr>
              <a:t>Los servicios de suministro </a:t>
            </a:r>
          </a:p>
        </p:txBody>
      </p:sp>
      <p:sp>
        <p:nvSpPr>
          <p:cNvPr id="3" name="2 Marcador de contenido"/>
          <p:cNvSpPr>
            <a:spLocks noGrp="1"/>
          </p:cNvSpPr>
          <p:nvPr>
            <p:ph idx="1"/>
          </p:nvPr>
        </p:nvSpPr>
        <p:spPr>
          <a:xfrm>
            <a:off x="328655" y="1521824"/>
            <a:ext cx="4974865" cy="2031273"/>
          </a:xfrm>
          <a:solidFill>
            <a:schemeClr val="accent5">
              <a:lumMod val="50000"/>
            </a:schemeClr>
          </a:solidFill>
        </p:spPr>
        <p:txBody>
          <a:bodyPr>
            <a:normAutofit/>
          </a:bodyPr>
          <a:lstStyle/>
          <a:p>
            <a:pPr marL="0" indent="0" algn="just">
              <a:buNone/>
            </a:pPr>
            <a:r>
              <a:rPr lang="es-SV" dirty="0">
                <a:solidFill>
                  <a:schemeClr val="bg1">
                    <a:lumMod val="95000"/>
                  </a:schemeClr>
                </a:solidFill>
              </a:rPr>
              <a:t>Son los productos directos que las personas obtienen de los ecosistemas, principalmente el agua, los alimentos, los combustibles.</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2612" y="5336176"/>
            <a:ext cx="2353475" cy="1199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descr="C:\Users\salomon\Desktop\FOTOS  SALOMON\DSCN2314.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8177" y="5336176"/>
            <a:ext cx="2569040" cy="1199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9786" y="4042098"/>
            <a:ext cx="2336611" cy="1169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a:xfrm>
            <a:off x="6886303" y="574132"/>
            <a:ext cx="5131526" cy="928098"/>
          </a:xfrm>
          <a:prstGeom prst="rect">
            <a:avLst/>
          </a:prstGeom>
          <a:solidFill>
            <a:schemeClr val="accent1">
              <a:lumMod val="50000"/>
            </a:schemeClr>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SV" sz="3600" b="0" i="0" u="none" strike="noStrike" kern="1200" cap="none" spc="0" normalizeH="0" baseline="0" noProof="0" dirty="0">
                <a:ln>
                  <a:noFill/>
                </a:ln>
                <a:solidFill>
                  <a:schemeClr val="accent1"/>
                </a:solidFill>
                <a:effectLst/>
                <a:uLnTx/>
                <a:uFillTx/>
                <a:latin typeface="+mj-lt"/>
                <a:ea typeface="+mj-ea"/>
                <a:cs typeface="+mj-cs"/>
              </a:rPr>
              <a:t>Los servicios de regulación </a:t>
            </a:r>
          </a:p>
        </p:txBody>
      </p:sp>
      <p:sp>
        <p:nvSpPr>
          <p:cNvPr id="8" name="7 Rectángulo"/>
          <p:cNvSpPr/>
          <p:nvPr/>
        </p:nvSpPr>
        <p:spPr>
          <a:xfrm>
            <a:off x="6872010" y="1554480"/>
            <a:ext cx="5132757" cy="2308324"/>
          </a:xfrm>
          <a:prstGeom prst="rect">
            <a:avLst/>
          </a:prstGeom>
          <a:solidFill>
            <a:schemeClr val="accent5">
              <a:lumMod val="60000"/>
              <a:lumOff val="40000"/>
            </a:schemeClr>
          </a:solidFill>
        </p:spPr>
        <p:txBody>
          <a:bodyPr wrap="square">
            <a:spAutoFit/>
          </a:bodyPr>
          <a:lstStyle/>
          <a:p>
            <a:pPr algn="just"/>
            <a:r>
              <a:rPr lang="es-SV" sz="2400" dirty="0"/>
              <a:t>los servicios ambientales incluyen la calidad del aire, regulación de clima, regulación </a:t>
            </a:r>
            <a:r>
              <a:rPr lang="es-SV" sz="2400" dirty="0" smtClean="0"/>
              <a:t>del </a:t>
            </a:r>
            <a:r>
              <a:rPr lang="es-SV" sz="2400" dirty="0"/>
              <a:t>agua, purificación </a:t>
            </a:r>
            <a:r>
              <a:rPr lang="es-SV" sz="2400" dirty="0" smtClean="0"/>
              <a:t>del </a:t>
            </a:r>
            <a:r>
              <a:rPr lang="es-SV" sz="2400" dirty="0"/>
              <a:t>agua, control de erosión, regulación de enfermedades humanas, control biológico, y la mitigación de riesgos.  </a:t>
            </a:r>
          </a:p>
        </p:txBody>
      </p:sp>
      <p:pic>
        <p:nvPicPr>
          <p:cNvPr id="9" name="8 Imagen" descr="C:\Users\salomon\Desktop\FOTOS  SALOMON\20170318_11094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0380" y="4042098"/>
            <a:ext cx="5128260" cy="2599509"/>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348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71128"/>
            <a:ext cx="3340602" cy="854968"/>
          </a:xfrm>
          <a:solidFill>
            <a:schemeClr val="tx2"/>
          </a:solidFill>
        </p:spPr>
        <p:txBody>
          <a:bodyPr>
            <a:noAutofit/>
          </a:bodyPr>
          <a:lstStyle/>
          <a:p>
            <a:r>
              <a:rPr lang="es-SV" sz="2400" dirty="0">
                <a:solidFill>
                  <a:schemeClr val="bg1">
                    <a:lumMod val="95000"/>
                  </a:schemeClr>
                </a:solidFill>
              </a:rPr>
              <a:t>Los servicios culturales </a:t>
            </a:r>
          </a:p>
        </p:txBody>
      </p:sp>
      <p:sp>
        <p:nvSpPr>
          <p:cNvPr id="4" name="3 Rectángulo"/>
          <p:cNvSpPr/>
          <p:nvPr/>
        </p:nvSpPr>
        <p:spPr>
          <a:xfrm>
            <a:off x="0" y="1225689"/>
            <a:ext cx="3340602" cy="5632311"/>
          </a:xfrm>
          <a:prstGeom prst="rect">
            <a:avLst/>
          </a:prstGeom>
          <a:solidFill>
            <a:schemeClr val="accent4">
              <a:lumMod val="60000"/>
              <a:lumOff val="40000"/>
            </a:schemeClr>
          </a:solidFill>
        </p:spPr>
        <p:txBody>
          <a:bodyPr wrap="square">
            <a:spAutoFit/>
          </a:bodyPr>
          <a:lstStyle/>
          <a:p>
            <a:pPr algn="just"/>
            <a:r>
              <a:rPr lang="es-SV" sz="2400" dirty="0"/>
              <a:t>Está conformado por los beneficios no-materiales que enriquecen la calidad de vida, tales como la diversidad cultural, valores religiosos y espirituales, conocimiento (tradicional y formal), inspiración, valores estéticos, relaciones sociales, sentido de lugar, valores de patrimonio cultural, recreación y </a:t>
            </a:r>
            <a:r>
              <a:rPr lang="es-SV" sz="2400" dirty="0" smtClean="0"/>
              <a:t>ecoturismo.</a:t>
            </a:r>
            <a:endParaRPr lang="es-SV" sz="2400" dirty="0"/>
          </a:p>
        </p:txBody>
      </p:sp>
      <p:grpSp>
        <p:nvGrpSpPr>
          <p:cNvPr id="3" name="2 Grupo"/>
          <p:cNvGrpSpPr/>
          <p:nvPr/>
        </p:nvGrpSpPr>
        <p:grpSpPr>
          <a:xfrm>
            <a:off x="3696786" y="713420"/>
            <a:ext cx="4416491" cy="5288281"/>
            <a:chOff x="323528" y="1196752"/>
            <a:chExt cx="2750332" cy="5288281"/>
          </a:xfrm>
        </p:grpSpPr>
        <p:pic>
          <p:nvPicPr>
            <p:cNvPr id="6" name="Picture 6" descr="Apaca_NH"/>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5403339"/>
              <a:ext cx="1562189" cy="1081694"/>
            </a:xfrm>
            <a:prstGeom prst="rect">
              <a:avLst/>
            </a:prstGeom>
            <a:noFill/>
          </p:spPr>
        </p:pic>
        <p:pic>
          <p:nvPicPr>
            <p:cNvPr id="7" name="Picture 4" descr="Portada copy"/>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196752"/>
              <a:ext cx="2750332" cy="4230626"/>
            </a:xfrm>
            <a:prstGeom prst="rect">
              <a:avLst/>
            </a:prstGeom>
            <a:noFill/>
            <a:ln>
              <a:noFill/>
            </a:ln>
          </p:spPr>
        </p:pic>
        <p:pic>
          <p:nvPicPr>
            <p:cNvPr id="8" name="Picture 5" descr="Ovirginianus_NH"/>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5475" y="5402914"/>
              <a:ext cx="1187960" cy="1081694"/>
            </a:xfrm>
            <a:prstGeom prst="rect">
              <a:avLst/>
            </a:prstGeom>
            <a:noFill/>
          </p:spPr>
        </p:pic>
      </p:grpSp>
      <p:sp>
        <p:nvSpPr>
          <p:cNvPr id="9" name="1 Título"/>
          <p:cNvSpPr txBox="1">
            <a:spLocks/>
          </p:cNvSpPr>
          <p:nvPr/>
        </p:nvSpPr>
        <p:spPr>
          <a:xfrm>
            <a:off x="8393209" y="66260"/>
            <a:ext cx="3595991" cy="899592"/>
          </a:xfrm>
          <a:prstGeom prst="rect">
            <a:avLst/>
          </a:prstGeom>
          <a:solidFill>
            <a:schemeClr val="tx2"/>
          </a:solid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SV" sz="2800" b="0" i="0" u="none" strike="noStrike" kern="1200" cap="none" spc="0" normalizeH="0" baseline="0" noProof="0" dirty="0">
                <a:ln>
                  <a:noFill/>
                </a:ln>
                <a:solidFill>
                  <a:schemeClr val="bg1">
                    <a:lumMod val="95000"/>
                  </a:schemeClr>
                </a:solidFill>
                <a:effectLst/>
                <a:uLnTx/>
                <a:uFillTx/>
                <a:latin typeface="+mj-lt"/>
                <a:ea typeface="+mj-ea"/>
                <a:cs typeface="+mj-cs"/>
              </a:rPr>
              <a:t>Los servicios de soporte </a:t>
            </a:r>
          </a:p>
        </p:txBody>
      </p:sp>
      <p:sp>
        <p:nvSpPr>
          <p:cNvPr id="10" name="9 Rectángulo"/>
          <p:cNvSpPr/>
          <p:nvPr/>
        </p:nvSpPr>
        <p:spPr>
          <a:xfrm>
            <a:off x="8393209" y="1170625"/>
            <a:ext cx="3595991" cy="5262979"/>
          </a:xfrm>
          <a:prstGeom prst="rect">
            <a:avLst/>
          </a:prstGeom>
          <a:solidFill>
            <a:schemeClr val="accent4">
              <a:lumMod val="60000"/>
              <a:lumOff val="40000"/>
            </a:schemeClr>
          </a:solidFill>
        </p:spPr>
        <p:txBody>
          <a:bodyPr wrap="square">
            <a:spAutoFit/>
          </a:bodyPr>
          <a:lstStyle/>
          <a:p>
            <a:pPr algn="just"/>
            <a:r>
              <a:rPr lang="es-SV" sz="2800" dirty="0"/>
              <a:t>Constituyen aquellos servicios necesarios para producir todos los otros servicios, incluida la producción de materia prima, formación de suelo, producción de oxígeno, retención de suelos, polinización, provisión de hábitat, reciclaje de nutrientes, etc.</a:t>
            </a:r>
          </a:p>
        </p:txBody>
      </p:sp>
    </p:spTree>
    <p:extLst>
      <p:ext uri="{BB962C8B-B14F-4D97-AF65-F5344CB8AC3E}">
        <p14:creationId xmlns:p14="http://schemas.microsoft.com/office/powerpoint/2010/main" val="303418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p:cNvSpPr>
            <a:spLocks noGrp="1"/>
          </p:cNvSpPr>
          <p:nvPr>
            <p:ph type="title"/>
          </p:nvPr>
        </p:nvSpPr>
        <p:spPr>
          <a:xfrm>
            <a:off x="261257" y="841248"/>
            <a:ext cx="5654728" cy="5340097"/>
          </a:xfrm>
        </p:spPr>
        <p:txBody>
          <a:bodyPr anchor="ctr">
            <a:normAutofit/>
          </a:bodyPr>
          <a:lstStyle/>
          <a:p>
            <a:pPr algn="ctr"/>
            <a:r>
              <a:rPr lang="es-SV" sz="4800" dirty="0" smtClean="0">
                <a:solidFill>
                  <a:schemeClr val="bg1"/>
                </a:solidFill>
              </a:rPr>
              <a:t>Acciones de </a:t>
            </a:r>
            <a:r>
              <a:rPr lang="es-SV" sz="4800" dirty="0">
                <a:solidFill>
                  <a:schemeClr val="bg1"/>
                </a:solidFill>
              </a:rPr>
              <a:t>compensación ambiental en La Montañona</a:t>
            </a:r>
          </a:p>
        </p:txBody>
      </p:sp>
      <p:graphicFrame>
        <p:nvGraphicFramePr>
          <p:cNvPr id="5" name="Marcador de contenido 2">
            <a:extLst>
              <a:ext uri="{FF2B5EF4-FFF2-40B4-BE49-F238E27FC236}">
                <a16:creationId xmlns:a16="http://schemas.microsoft.com/office/drawing/2014/main" id="{0272B2D5-07B8-483F-9EB4-DF377B25A29C}"/>
              </a:ext>
            </a:extLst>
          </p:cNvPr>
          <p:cNvGraphicFramePr>
            <a:graphicFrameLocks noGrp="1"/>
          </p:cNvGraphicFramePr>
          <p:nvPr>
            <p:ph idx="1"/>
            <p:extLst>
              <p:ext uri="{D42A27DB-BD31-4B8C-83A1-F6EECF244321}">
                <p14:modId xmlns:p14="http://schemas.microsoft.com/office/powerpoint/2010/main" val="481771101"/>
              </p:ext>
            </p:extLst>
          </p:nvPr>
        </p:nvGraphicFramePr>
        <p:xfrm>
          <a:off x="6917518" y="529388"/>
          <a:ext cx="4828172" cy="6015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23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Aportaciones</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Municipales</a:t>
            </a:r>
            <a:r>
              <a:rPr lang="en-US" sz="3600" kern="1200" dirty="0">
                <a:solidFill>
                  <a:srgbClr val="FFFFFF"/>
                </a:solidFill>
                <a:latin typeface="+mj-lt"/>
                <a:ea typeface="+mj-ea"/>
                <a:cs typeface="+mj-cs"/>
              </a:rPr>
              <a:t> </a:t>
            </a:r>
          </a:p>
        </p:txBody>
      </p:sp>
      <p:graphicFrame>
        <p:nvGraphicFramePr>
          <p:cNvPr id="14" name="Marcador de contenido 2">
            <a:extLst>
              <a:ext uri="{FF2B5EF4-FFF2-40B4-BE49-F238E27FC236}">
                <a16:creationId xmlns:a16="http://schemas.microsoft.com/office/drawing/2014/main" id="{94CFB7CE-726F-442C-B293-E130B0F10DBB}"/>
              </a:ext>
            </a:extLst>
          </p:cNvPr>
          <p:cNvGraphicFramePr>
            <a:graphicFrameLocks noGrp="1"/>
          </p:cNvGraphicFramePr>
          <p:nvPr>
            <p:ph idx="1"/>
            <p:extLst>
              <p:ext uri="{D42A27DB-BD31-4B8C-83A1-F6EECF244321}">
                <p14:modId xmlns:p14="http://schemas.microsoft.com/office/powerpoint/2010/main" val="3799073819"/>
              </p:ext>
            </p:extLst>
          </p:nvPr>
        </p:nvGraphicFramePr>
        <p:xfrm>
          <a:off x="4447308" y="591344"/>
          <a:ext cx="6906491" cy="5585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08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1102368" y="694268"/>
            <a:ext cx="3553510" cy="5477932"/>
          </a:xfrm>
        </p:spPr>
        <p:txBody>
          <a:bodyPr>
            <a:normAutofit/>
          </a:bodyPr>
          <a:lstStyle/>
          <a:p>
            <a:pPr algn="ctr"/>
            <a:r>
              <a:rPr lang="es-SV" dirty="0">
                <a:solidFill>
                  <a:schemeClr val="bg1"/>
                </a:solidFill>
              </a:rPr>
              <a:t>Elaboración de brechas contra incendios forestales </a:t>
            </a:r>
          </a:p>
        </p:txBody>
      </p:sp>
      <p:grpSp>
        <p:nvGrpSpPr>
          <p:cNvPr id="10" name="Graphic 38">
            <a:extLst>
              <a:ext uri="{FF2B5EF4-FFF2-40B4-BE49-F238E27FC236}">
                <a16:creationId xmlns:a16="http://schemas.microsoft.com/office/drawing/2014/main" id="{1E8369D0-2C3B-4E27-AC6C-A246AC28CDA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0DCBBE0-7DEE-43ED-BEE3-ABB179CFC1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39FE8DF-D1B2-4074-9BDF-C458EA0123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1C143B5-6E24-417D-A035-65747A8E9D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331ED8C-8819-4FFB-BF3C-FDA6A90D4B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A39574D-5ECC-4A94-9CB6-646D90DA5A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6A73D6F7-977D-4026-8F68-CA63C162C6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56348370-4FD9-4A99-BB05-944D5B0B0E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1146D46-43DB-4487-A191-0970511C33C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517B7142-9D64-4D34-B23C-9471326AD6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E8EB71CD-AB26-440E-A0D5-E1081DB55A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4423BD2-7458-4680-AF49-5013C9D30E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5547DC8-8B87-4446-9CC9-65AF04A5FE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Oval 30">
            <a:extLst>
              <a:ext uri="{FF2B5EF4-FFF2-40B4-BE49-F238E27FC236}">
                <a16:creationId xmlns:a16="http://schemas.microsoft.com/office/drawing/2014/main" id="{085F9950-F10E-4E64-962B-F703457898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Marcador de contenido 2"/>
          <p:cNvSpPr>
            <a:spLocks noGrp="1"/>
          </p:cNvSpPr>
          <p:nvPr>
            <p:ph idx="1"/>
          </p:nvPr>
        </p:nvSpPr>
        <p:spPr>
          <a:xfrm>
            <a:off x="6234868" y="1130846"/>
            <a:ext cx="5466802" cy="4351338"/>
          </a:xfrm>
        </p:spPr>
        <p:txBody>
          <a:bodyPr>
            <a:normAutofit/>
          </a:bodyPr>
          <a:lstStyle/>
          <a:p>
            <a:pPr marL="0" indent="0" algn="just">
              <a:buNone/>
            </a:pPr>
            <a:r>
              <a:rPr lang="es-SV" sz="2400" dirty="0">
                <a:solidFill>
                  <a:schemeClr val="bg1"/>
                </a:solidFill>
              </a:rPr>
              <a:t>Cada año entre los meses de febrero y abril las municipalidades han realizado apertura y mantenimiento a las brechas contra incendios forestales en un estimado de 30 Km.</a:t>
            </a:r>
          </a:p>
          <a:p>
            <a:pPr marL="0" indent="0" algn="just">
              <a:buNone/>
            </a:pPr>
            <a:r>
              <a:rPr lang="es-SV" sz="2400" dirty="0">
                <a:solidFill>
                  <a:schemeClr val="bg1"/>
                </a:solidFill>
              </a:rPr>
              <a:t>Esta actividad se realiza en coordinación entre las municipalidad, las comunidades, los guarda recursos, personal técnico de la  mancomunidad La Montañona, Técnicos de protección civil y </a:t>
            </a:r>
            <a:r>
              <a:rPr lang="es-SV" sz="2400" dirty="0" smtClean="0">
                <a:solidFill>
                  <a:schemeClr val="bg1"/>
                </a:solidFill>
              </a:rPr>
              <a:t>bomberos.</a:t>
            </a:r>
            <a:endParaRPr lang="es-SV" sz="2400" dirty="0">
              <a:solidFill>
                <a:schemeClr val="bg1"/>
              </a:solidFill>
            </a:endParaRPr>
          </a:p>
          <a:p>
            <a:pPr algn="just">
              <a:buNone/>
            </a:pPr>
            <a:endParaRPr lang="es-SV" sz="2400" dirty="0">
              <a:solidFill>
                <a:schemeClr val="accent1">
                  <a:lumMod val="40000"/>
                  <a:lumOff val="60000"/>
                </a:schemeClr>
              </a:solidFill>
            </a:endParaRPr>
          </a:p>
        </p:txBody>
      </p:sp>
    </p:spTree>
    <p:extLst>
      <p:ext uri="{BB962C8B-B14F-4D97-AF65-F5344CB8AC3E}">
        <p14:creationId xmlns:p14="http://schemas.microsoft.com/office/powerpoint/2010/main" val="112213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524741" y="620392"/>
            <a:ext cx="3808268" cy="5504688"/>
          </a:xfrm>
        </p:spPr>
        <p:txBody>
          <a:bodyPr>
            <a:normAutofit/>
          </a:bodyPr>
          <a:lstStyle/>
          <a:p>
            <a:r>
              <a:rPr lang="es-SV" sz="6000" dirty="0">
                <a:solidFill>
                  <a:schemeClr val="bg1"/>
                </a:solidFill>
              </a:rPr>
              <a:t>Puntos de Vigilancia </a:t>
            </a:r>
          </a:p>
        </p:txBody>
      </p:sp>
      <p:graphicFrame>
        <p:nvGraphicFramePr>
          <p:cNvPr id="5" name="Marcador de contenido 2">
            <a:extLst>
              <a:ext uri="{FF2B5EF4-FFF2-40B4-BE49-F238E27FC236}">
                <a16:creationId xmlns:a16="http://schemas.microsoft.com/office/drawing/2014/main" id="{AD722BA2-2FA4-4A4F-821E-16BD40454EC2}"/>
              </a:ext>
            </a:extLst>
          </p:cNvPr>
          <p:cNvGraphicFramePr>
            <a:graphicFrameLocks noGrp="1"/>
          </p:cNvGraphicFramePr>
          <p:nvPr>
            <p:ph idx="1"/>
            <p:extLst>
              <p:ext uri="{D42A27DB-BD31-4B8C-83A1-F6EECF244321}">
                <p14:modId xmlns:p14="http://schemas.microsoft.com/office/powerpoint/2010/main" val="277490054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8874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51191</TotalTime>
  <Words>938</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Calibri</vt:lpstr>
      <vt:lpstr>Calibri Light</vt:lpstr>
      <vt:lpstr>Century Gothic</vt:lpstr>
      <vt:lpstr>Wingdings 2</vt:lpstr>
      <vt:lpstr>Tema de Office</vt:lpstr>
      <vt:lpstr>Citable</vt:lpstr>
      <vt:lpstr>Presentación de PowerPoint</vt:lpstr>
      <vt:lpstr>Presentación de PowerPoint</vt:lpstr>
      <vt:lpstr>Presentación de PowerPoint</vt:lpstr>
      <vt:lpstr>Los servicios de suministro </vt:lpstr>
      <vt:lpstr>Los servicios culturales </vt:lpstr>
      <vt:lpstr>Acciones de compensación ambiental en La Montañona</vt:lpstr>
      <vt:lpstr>Aportaciones  Municipales </vt:lpstr>
      <vt:lpstr>Elaboración de brechas contra incendios forestales </vt:lpstr>
      <vt:lpstr>Puntos de Vigilancia </vt:lpstr>
      <vt:lpstr>Combate, control y liquidación de incendios forestales</vt:lpstr>
      <vt:lpstr>Aportaciones de juntas de agua </vt:lpstr>
      <vt:lpstr>Retos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salomon</dc:creator>
  <cp:lastModifiedBy>mmarti</cp:lastModifiedBy>
  <cp:revision>23</cp:revision>
  <cp:lastPrinted>2021-07-16T01:12:38Z</cp:lastPrinted>
  <dcterms:created xsi:type="dcterms:W3CDTF">2021-07-16T01:12:27Z</dcterms:created>
  <dcterms:modified xsi:type="dcterms:W3CDTF">2021-09-07T15:24:18Z</dcterms:modified>
</cp:coreProperties>
</file>