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75" r:id="rId2"/>
    <p:sldId id="276" r:id="rId3"/>
    <p:sldId id="263" r:id="rId4"/>
    <p:sldId id="264" r:id="rId5"/>
    <p:sldId id="285" r:id="rId6"/>
    <p:sldId id="277" r:id="rId7"/>
    <p:sldId id="267" r:id="rId8"/>
    <p:sldId id="268" r:id="rId9"/>
    <p:sldId id="269" r:id="rId10"/>
    <p:sldId id="270" r:id="rId11"/>
    <p:sldId id="273" r:id="rId12"/>
    <p:sldId id="274" r:id="rId13"/>
    <p:sldId id="271" r:id="rId14"/>
    <p:sldId id="272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7" autoAdjust="0"/>
    <p:restoredTop sz="94716" autoAdjust="0"/>
  </p:normalViewPr>
  <p:slideViewPr>
    <p:cSldViewPr>
      <p:cViewPr varScale="1">
        <p:scale>
          <a:sx n="103" d="100"/>
          <a:sy n="103" d="100"/>
        </p:scale>
        <p:origin x="5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33C33-3322-4B29-87BB-EF9847C03099}" type="datetimeFigureOut">
              <a:rPr lang="en-US" smtClean="0"/>
              <a:pPr/>
              <a:t>9/6/21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4EA62-A32A-4C06-B97B-4B000141045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4EA62-A32A-4C06-B97B-4B00014104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E1BB0D-E4B9-4F7B-836C-13CD5AFE115E}" type="datetimeFigureOut">
              <a:rPr lang="en-US" smtClean="0"/>
              <a:pPr/>
              <a:t>9/6/21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73FC01-EE1D-4907-AE9B-59AB5B99408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B0D-E4B9-4F7B-836C-13CD5AFE115E}" type="datetimeFigureOut">
              <a:rPr lang="en-US" smtClean="0"/>
              <a:pPr/>
              <a:t>9/6/21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FC01-EE1D-4907-AE9B-59AB5B99408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B0D-E4B9-4F7B-836C-13CD5AFE115E}" type="datetimeFigureOut">
              <a:rPr lang="en-US" smtClean="0"/>
              <a:pPr/>
              <a:t>9/6/21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FC01-EE1D-4907-AE9B-59AB5B99408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B0D-E4B9-4F7B-836C-13CD5AFE115E}" type="datetimeFigureOut">
              <a:rPr lang="en-US" smtClean="0"/>
              <a:pPr/>
              <a:t>9/6/21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FC01-EE1D-4907-AE9B-59AB5B99408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B0D-E4B9-4F7B-836C-13CD5AFE115E}" type="datetimeFigureOut">
              <a:rPr lang="en-US" smtClean="0"/>
              <a:pPr/>
              <a:t>9/6/21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FC01-EE1D-4907-AE9B-59AB5B99408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B0D-E4B9-4F7B-836C-13CD5AFE115E}" type="datetimeFigureOut">
              <a:rPr lang="en-US" smtClean="0"/>
              <a:pPr/>
              <a:t>9/6/21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FC01-EE1D-4907-AE9B-59AB5B99408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B0D-E4B9-4F7B-836C-13CD5AFE115E}" type="datetimeFigureOut">
              <a:rPr lang="en-US" smtClean="0"/>
              <a:pPr/>
              <a:t>9/6/21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FC01-EE1D-4907-AE9B-59AB5B99408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B0D-E4B9-4F7B-836C-13CD5AFE115E}" type="datetimeFigureOut">
              <a:rPr lang="en-US" smtClean="0"/>
              <a:pPr/>
              <a:t>9/6/21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FC01-EE1D-4907-AE9B-59AB5B99408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B0D-E4B9-4F7B-836C-13CD5AFE115E}" type="datetimeFigureOut">
              <a:rPr lang="en-US" smtClean="0"/>
              <a:pPr/>
              <a:t>9/6/21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FC01-EE1D-4907-AE9B-59AB5B99408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EE1BB0D-E4B9-4F7B-836C-13CD5AFE115E}" type="datetimeFigureOut">
              <a:rPr lang="en-US" smtClean="0"/>
              <a:pPr/>
              <a:t>9/6/21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FC01-EE1D-4907-AE9B-59AB5B99408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E1BB0D-E4B9-4F7B-836C-13CD5AFE115E}" type="datetimeFigureOut">
              <a:rPr lang="en-US" smtClean="0"/>
              <a:pPr/>
              <a:t>9/6/21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73FC01-EE1D-4907-AE9B-59AB5B99408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E1BB0D-E4B9-4F7B-836C-13CD5AFE115E}" type="datetimeFigureOut">
              <a:rPr lang="en-US" smtClean="0"/>
              <a:pPr/>
              <a:t>9/6/21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73FC01-EE1D-4907-AE9B-59AB5B99408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WhatsApp Image 2021-09-04 at 5.44.06 P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524000"/>
            <a:ext cx="3276599" cy="39624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 </a:t>
            </a:r>
            <a:r>
              <a:rPr lang="en-US" dirty="0" err="1"/>
              <a:t>Uniendo</a:t>
            </a:r>
            <a:r>
              <a:rPr lang="en-US" dirty="0"/>
              <a:t> Manos de El Salvador</a:t>
            </a:r>
          </a:p>
        </p:txBody>
      </p:sp>
    </p:spTree>
  </p:cSld>
  <p:clrMapOvr>
    <a:masterClrMapping/>
  </p:clrMapOvr>
  <p:transition advClick="0" advTm="10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Verano</a:t>
            </a:r>
            <a:r>
              <a:rPr lang="en-US" sz="2400" dirty="0"/>
              <a:t>  un </a:t>
            </a:r>
            <a:r>
              <a:rPr lang="en-US" sz="2400" dirty="0" err="1"/>
              <a:t>promedio</a:t>
            </a:r>
            <a:r>
              <a:rPr lang="en-US" sz="2400" dirty="0"/>
              <a:t> de 50 </a:t>
            </a:r>
            <a:r>
              <a:rPr lang="en-US" sz="2400" dirty="0" err="1"/>
              <a:t>ayotes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Invierno</a:t>
            </a:r>
            <a:r>
              <a:rPr lang="en-US" sz="2400" dirty="0"/>
              <a:t> un </a:t>
            </a:r>
            <a:r>
              <a:rPr lang="en-US" sz="2400" dirty="0" err="1"/>
              <a:t>promedio</a:t>
            </a:r>
            <a:r>
              <a:rPr lang="en-US" sz="2400" dirty="0"/>
              <a:t> de 75 </a:t>
            </a:r>
            <a:r>
              <a:rPr lang="en-US" sz="2400" dirty="0" err="1"/>
              <a:t>ayotes</a:t>
            </a:r>
            <a:r>
              <a:rPr lang="en-US" sz="2400" dirty="0"/>
              <a:t> </a:t>
            </a:r>
          </a:p>
        </p:txBody>
      </p:sp>
      <p:pic>
        <p:nvPicPr>
          <p:cNvPr id="5" name="4 Marcador de posición de imagen" descr="WhatsApp Image 2021-09-03 at 5.20.11 PM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5794" b="35794"/>
          <a:stretch>
            <a:fillRect/>
          </a:stretch>
        </p:blipFill>
        <p:spPr/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Ayote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Marcador de contenido" descr="WhatsApp Image 2021-09-03 at 7.41.22 PM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31860" y="1481138"/>
            <a:ext cx="2489279" cy="4525962"/>
          </a:xfrm>
        </p:spPr>
      </p:pic>
      <p:pic>
        <p:nvPicPr>
          <p:cNvPr id="15" name="14 Marcador de contenido" descr="WhatsApp Image 2021-09-03 at 7.41.22 PM (1).jpe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422860" y="1481138"/>
            <a:ext cx="2489279" cy="4525962"/>
          </a:xfrm>
        </p:spPr>
      </p:pic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Variedad</a:t>
            </a:r>
            <a:r>
              <a:rPr lang="en-US" dirty="0"/>
              <a:t> de </a:t>
            </a:r>
            <a:r>
              <a:rPr lang="en-US" dirty="0" err="1"/>
              <a:t>chiles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 descr="WhatsApp Image 2021-09-03 at 7.41.22 PM (2)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4038600" cy="2271713"/>
          </a:xfrm>
        </p:spPr>
      </p:pic>
      <p:pic>
        <p:nvPicPr>
          <p:cNvPr id="11" name="10 Marcador de contenido" descr="WhatsApp Image 2021-09-03 at 7.47.50 PM (1)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6400" y="838200"/>
            <a:ext cx="2489280" cy="4525963"/>
          </a:xfr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Saca</a:t>
            </a:r>
            <a:r>
              <a:rPr lang="en-US" dirty="0"/>
              <a:t>  un </a:t>
            </a:r>
            <a:r>
              <a:rPr lang="en-US" dirty="0" err="1"/>
              <a:t>aproximado</a:t>
            </a:r>
            <a:r>
              <a:rPr lang="en-US" dirty="0"/>
              <a:t> de 20 </a:t>
            </a:r>
            <a:r>
              <a:rPr lang="en-US" dirty="0" err="1"/>
              <a:t>libras</a:t>
            </a:r>
            <a:r>
              <a:rPr lang="en-US" dirty="0"/>
              <a:t> de </a:t>
            </a:r>
            <a:r>
              <a:rPr lang="en-US" dirty="0" err="1"/>
              <a:t>chile</a:t>
            </a:r>
            <a:r>
              <a:rPr lang="en-US" dirty="0"/>
              <a:t> en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clases</a:t>
            </a:r>
            <a:r>
              <a:rPr lang="en-US" dirty="0"/>
              <a:t>.</a:t>
            </a:r>
          </a:p>
        </p:txBody>
      </p:sp>
      <p:pic>
        <p:nvPicPr>
          <p:cNvPr id="13" name="12 Imagen" descr="WhatsApp Image 2021-09-03 at 7.47.50 P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048000"/>
            <a:ext cx="4572000" cy="2571750"/>
          </a:xfrm>
          <a:prstGeom prst="rect">
            <a:avLst/>
          </a:prstGeom>
        </p:spPr>
      </p:pic>
    </p:spTree>
  </p:cSld>
  <p:clrMapOvr>
    <a:masterClrMapping/>
  </p:clrMapOvr>
  <p:transition advTm="12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Parte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cultivo</a:t>
            </a:r>
            <a:r>
              <a:rPr lang="en-US" dirty="0"/>
              <a:t> en un </a:t>
            </a:r>
            <a:r>
              <a:rPr lang="en-US" dirty="0" err="1"/>
              <a:t>pequeño</a:t>
            </a:r>
            <a:r>
              <a:rPr lang="en-US" dirty="0"/>
              <a:t>  </a:t>
            </a:r>
            <a:r>
              <a:rPr lang="en-US" dirty="0" err="1"/>
              <a:t>terreno</a:t>
            </a:r>
            <a:r>
              <a:rPr lang="en-US" dirty="0"/>
              <a:t>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Ocras</a:t>
            </a:r>
            <a:endParaRPr lang="en-US" sz="3200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Saca</a:t>
            </a:r>
            <a:r>
              <a:rPr lang="en-US" dirty="0"/>
              <a:t> </a:t>
            </a:r>
            <a:r>
              <a:rPr lang="en-US" dirty="0" err="1"/>
              <a:t>aproximadamente</a:t>
            </a:r>
            <a:r>
              <a:rPr lang="en-US" dirty="0"/>
              <a:t> dos </a:t>
            </a:r>
            <a:r>
              <a:rPr lang="en-US" dirty="0" err="1"/>
              <a:t>huacales</a:t>
            </a:r>
            <a:r>
              <a:rPr lang="en-US" dirty="0"/>
              <a:t> y </a:t>
            </a:r>
            <a:r>
              <a:rPr lang="en-US" dirty="0" err="1"/>
              <a:t>medio</a:t>
            </a:r>
            <a:r>
              <a:rPr lang="en-US" dirty="0"/>
              <a:t>.</a:t>
            </a:r>
          </a:p>
        </p:txBody>
      </p:sp>
      <p:pic>
        <p:nvPicPr>
          <p:cNvPr id="10" name="9 Marcador de contenido" descr="WhatsApp Image 2021-09-03 at 5.33.06 PM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368673" y="1444625"/>
            <a:ext cx="2217242" cy="3941763"/>
          </a:xfrm>
        </p:spPr>
      </p:pic>
      <p:pic>
        <p:nvPicPr>
          <p:cNvPr id="11" name="10 Marcador de contenido" descr="WhatsApp Image 2021-09-03 at 5.32.58 PM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57291" y="1444625"/>
            <a:ext cx="2217242" cy="3941763"/>
          </a:xfrm>
        </p:spPr>
      </p:pic>
    </p:spTree>
  </p:cSld>
  <p:clrMapOvr>
    <a:masterClrMapping/>
  </p:clrMapOvr>
  <p:transition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Marcador de contenido" descr="WhatsApp Image 2021-09-03 at 7.41.22 PM (3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7360" y="1828800"/>
            <a:ext cx="2489279" cy="4178300"/>
          </a:xfrm>
        </p:spPr>
      </p:pic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r>
              <a:rPr lang="en-US" sz="2400" b="1" dirty="0"/>
              <a:t>Sonia, </a:t>
            </a:r>
            <a:r>
              <a:rPr lang="en-US" sz="2400" b="1" dirty="0" err="1"/>
              <a:t>especialista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injertos</a:t>
            </a:r>
            <a:r>
              <a:rPr lang="en-US" sz="2400" b="1" dirty="0"/>
              <a:t> y </a:t>
            </a:r>
            <a:r>
              <a:rPr lang="en-US" sz="2400" b="1" dirty="0" err="1"/>
              <a:t>acodos,así</a:t>
            </a:r>
            <a:r>
              <a:rPr lang="en-US" sz="2400" b="1" dirty="0"/>
              <a:t> es </a:t>
            </a:r>
            <a:r>
              <a:rPr lang="en-US" sz="2400" b="1" dirty="0" err="1"/>
              <a:t>como</a:t>
            </a:r>
            <a:r>
              <a:rPr lang="en-US" sz="2400" b="1" dirty="0"/>
              <a:t> </a:t>
            </a:r>
            <a:r>
              <a:rPr lang="en-US" sz="2400" b="1" dirty="0" err="1"/>
              <a:t>hace</a:t>
            </a:r>
            <a:r>
              <a:rPr lang="en-US" sz="2400" b="1" dirty="0"/>
              <a:t> </a:t>
            </a:r>
            <a:r>
              <a:rPr lang="en-US" sz="2400" b="1" dirty="0" err="1"/>
              <a:t>agricultura</a:t>
            </a:r>
            <a:r>
              <a:rPr lang="en-US" sz="2400" b="1" dirty="0"/>
              <a:t> familiar libre de </a:t>
            </a:r>
            <a:r>
              <a:rPr lang="en-US" sz="2400" b="1" dirty="0" err="1"/>
              <a:t>agrotóxicos</a:t>
            </a:r>
            <a:r>
              <a:rPr lang="en-US" sz="2400" b="1" dirty="0"/>
              <a:t> y </a:t>
            </a:r>
            <a:r>
              <a:rPr lang="en-US" sz="2400" b="1" dirty="0" err="1"/>
              <a:t>resistente</a:t>
            </a:r>
            <a:r>
              <a:rPr lang="en-US" sz="2400" b="1" dirty="0"/>
              <a:t> a los </a:t>
            </a:r>
            <a:r>
              <a:rPr lang="en-US" sz="2400" b="1" dirty="0" err="1"/>
              <a:t>cambios</a:t>
            </a:r>
            <a:r>
              <a:rPr lang="en-US" sz="2400" b="1" dirty="0"/>
              <a:t> del </a:t>
            </a:r>
            <a:r>
              <a:rPr lang="en-US" sz="2400" b="1" dirty="0" err="1"/>
              <a:t>clima</a:t>
            </a:r>
            <a:endParaRPr lang="en-US" sz="2400" dirty="0"/>
          </a:p>
        </p:txBody>
      </p:sp>
    </p:spTree>
  </p:cSld>
  <p:clrMapOvr>
    <a:masterClrMapping/>
  </p:clrMapOvr>
  <p:transition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3037"/>
            <a:ext cx="8229600" cy="1243013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 Black" pitchFamily="34" charset="0"/>
              </a:rPr>
              <a:t>Escuela de </a:t>
            </a:r>
            <a:r>
              <a:rPr lang="en-US" sz="2800" dirty="0" err="1">
                <a:latin typeface="Arial Black" pitchFamily="34" charset="0"/>
              </a:rPr>
              <a:t>incidencia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política</a:t>
            </a:r>
            <a:r>
              <a:rPr lang="en-US" sz="2800" dirty="0">
                <a:latin typeface="Arial Black" pitchFamily="34" charset="0"/>
              </a:rPr>
              <a:t> y </a:t>
            </a:r>
            <a:r>
              <a:rPr lang="en-US" sz="2800" dirty="0" err="1">
                <a:latin typeface="Arial Black" pitchFamily="34" charset="0"/>
              </a:rPr>
              <a:t>agroecología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enTinteral</a:t>
            </a:r>
            <a:r>
              <a:rPr lang="en-US" sz="2800" dirty="0">
                <a:latin typeface="Arial Black" pitchFamily="34" charset="0"/>
              </a:rPr>
              <a:t>, </a:t>
            </a:r>
            <a:r>
              <a:rPr lang="en-US" sz="2800" dirty="0" err="1">
                <a:latin typeface="Arial Black" pitchFamily="34" charset="0"/>
              </a:rPr>
              <a:t>Coatepeque</a:t>
            </a:r>
            <a:r>
              <a:rPr lang="en-US" sz="2800" dirty="0">
                <a:latin typeface="Arial Black" pitchFamily="34" charset="0"/>
              </a:rPr>
              <a:t>, Santa Ana</a:t>
            </a:r>
            <a:r>
              <a:rPr lang="en-US" sz="2800" dirty="0"/>
              <a:t>.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391400" cy="639762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 Narrow" pitchFamily="34" charset="0"/>
              </a:rPr>
              <a:t>Repelente</a:t>
            </a:r>
            <a:r>
              <a:rPr lang="en-US" sz="2800" dirty="0">
                <a:latin typeface="Arial Narrow" pitchFamily="34" charset="0"/>
              </a:rPr>
              <a:t> a base de </a:t>
            </a:r>
            <a:r>
              <a:rPr lang="en-US" sz="2800" dirty="0" err="1">
                <a:latin typeface="Arial Narrow" pitchFamily="34" charset="0"/>
              </a:rPr>
              <a:t>Epacina</a:t>
            </a:r>
            <a:r>
              <a:rPr lang="en-US" sz="2800" dirty="0">
                <a:latin typeface="Arial Narrow" pitchFamily="34" charset="0"/>
              </a:rPr>
              <a:t> y </a:t>
            </a:r>
            <a:r>
              <a:rPr lang="en-US" sz="2800" dirty="0" err="1">
                <a:latin typeface="Arial Narrow" pitchFamily="34" charset="0"/>
              </a:rPr>
              <a:t>semilla</a:t>
            </a:r>
            <a:r>
              <a:rPr lang="en-US" sz="2800" dirty="0">
                <a:latin typeface="Arial Narrow" pitchFamily="34" charset="0"/>
              </a:rPr>
              <a:t> de </a:t>
            </a:r>
            <a:r>
              <a:rPr lang="en-US" sz="2800" dirty="0" err="1">
                <a:latin typeface="Arial Narrow" pitchFamily="34" charset="0"/>
              </a:rPr>
              <a:t>Anona</a:t>
            </a:r>
            <a:r>
              <a:rPr lang="en-US" sz="2800" dirty="0">
                <a:latin typeface="Arial Narrow" pitchFamily="34" charset="0"/>
              </a:rPr>
              <a:t>. </a:t>
            </a:r>
          </a:p>
        </p:txBody>
      </p:sp>
      <p:pic>
        <p:nvPicPr>
          <p:cNvPr id="9" name="8 Marcador de contenido" descr="WhatsApp Image 2021-09-05 at 12.51.15 PM (1)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667000"/>
            <a:ext cx="2956322" cy="3941763"/>
          </a:xfrm>
        </p:spPr>
      </p:pic>
      <p:pic>
        <p:nvPicPr>
          <p:cNvPr id="10" name="9 Marcador de contenido" descr="WhatsApp Image 2021-09-05 at 12.51.15 PM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34000" y="2743200"/>
            <a:ext cx="2956322" cy="3941763"/>
          </a:xfrm>
        </p:spPr>
      </p:pic>
    </p:spTree>
  </p:cSld>
  <p:clrMapOvr>
    <a:masterClrMapping/>
  </p:clrMapOvr>
  <p:transition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 </a:t>
            </a:r>
            <a:r>
              <a:rPr lang="en-US" dirty="0" err="1"/>
              <a:t>reunen</a:t>
            </a:r>
            <a:r>
              <a:rPr lang="en-US" dirty="0"/>
              <a:t> 2 </a:t>
            </a:r>
            <a:r>
              <a:rPr lang="en-US" dirty="0" err="1"/>
              <a:t>veces</a:t>
            </a:r>
            <a:r>
              <a:rPr lang="en-US" dirty="0"/>
              <a:t> al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hacen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repelentes</a:t>
            </a:r>
            <a:r>
              <a:rPr lang="en-US" dirty="0"/>
              <a:t>, </a:t>
            </a:r>
            <a:r>
              <a:rPr lang="en-US" dirty="0" err="1"/>
              <a:t>abonos</a:t>
            </a:r>
            <a:r>
              <a:rPr lang="en-US" dirty="0"/>
              <a:t> y </a:t>
            </a:r>
            <a:r>
              <a:rPr lang="en-US" dirty="0" err="1"/>
              <a:t>foleares</a:t>
            </a:r>
            <a:r>
              <a:rPr lang="en-US" dirty="0"/>
              <a:t>.</a:t>
            </a:r>
          </a:p>
        </p:txBody>
      </p:sp>
      <p:pic>
        <p:nvPicPr>
          <p:cNvPr id="7" name="6 Marcador de contenido" descr="WhatsApp Image 2021-09-05 at 12.51.15 PM (2)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9133" y="1444625"/>
            <a:ext cx="2956322" cy="3941763"/>
          </a:xfrm>
        </p:spPr>
      </p:pic>
      <p:pic>
        <p:nvPicPr>
          <p:cNvPr id="8" name="7 Marcador de contenido" descr="WhatsApp Image 2021-09-05 at 12.51.15 PM (3)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7751" y="1444625"/>
            <a:ext cx="2956322" cy="3941763"/>
          </a:xfrm>
        </p:spPr>
      </p:pic>
    </p:spTree>
  </p:cSld>
  <p:clrMapOvr>
    <a:masterClrMapping/>
  </p:clrMapOvr>
  <p:transition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 Black" pitchFamily="34" charset="0"/>
              </a:rPr>
              <a:t>Repelente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para</a:t>
            </a:r>
            <a:r>
              <a:rPr lang="en-US" dirty="0">
                <a:latin typeface="Arial Black" pitchFamily="34" charset="0"/>
              </a:rPr>
              <a:t> control de </a:t>
            </a:r>
            <a:r>
              <a:rPr lang="en-US" dirty="0" err="1">
                <a:latin typeface="Arial Black" pitchFamily="34" charset="0"/>
              </a:rPr>
              <a:t>mosca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blanca</a:t>
            </a:r>
            <a:r>
              <a:rPr lang="en-US" dirty="0">
                <a:latin typeface="Arial Black" pitchFamily="34" charset="0"/>
              </a:rPr>
              <a:t>, a base de </a:t>
            </a:r>
            <a:r>
              <a:rPr lang="en-US" dirty="0" err="1">
                <a:latin typeface="Arial Black" pitchFamily="34" charset="0"/>
              </a:rPr>
              <a:t>hojas</a:t>
            </a:r>
            <a:r>
              <a:rPr lang="en-US" dirty="0">
                <a:latin typeface="Arial Black" pitchFamily="34" charset="0"/>
              </a:rPr>
              <a:t> de </a:t>
            </a:r>
            <a:r>
              <a:rPr lang="en-US" dirty="0" err="1">
                <a:latin typeface="Arial Black" pitchFamily="34" charset="0"/>
              </a:rPr>
              <a:t>arbol</a:t>
            </a:r>
            <a:r>
              <a:rPr lang="en-US" dirty="0">
                <a:latin typeface="Arial Black" pitchFamily="34" charset="0"/>
              </a:rPr>
              <a:t> de </a:t>
            </a:r>
            <a:r>
              <a:rPr lang="en-US" dirty="0" err="1">
                <a:latin typeface="Arial Black" pitchFamily="34" charset="0"/>
              </a:rPr>
              <a:t>Paraiso</a:t>
            </a:r>
            <a:r>
              <a:rPr lang="en-US" dirty="0">
                <a:latin typeface="Arial Black" pitchFamily="34" charset="0"/>
              </a:rPr>
              <a:t>.</a:t>
            </a:r>
          </a:p>
        </p:txBody>
      </p:sp>
      <p:pic>
        <p:nvPicPr>
          <p:cNvPr id="7" name="6 Marcador de contenido" descr="WhatsApp Image 2021-09-05 at 1.00.52 PM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362200"/>
            <a:ext cx="2286000" cy="3951288"/>
          </a:xfrm>
        </p:spPr>
      </p:pic>
      <p:pic>
        <p:nvPicPr>
          <p:cNvPr id="8" name="7 Marcador de contenido" descr="WhatsApp Image 2021-09-05 at 1.00.52 PM (1)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438400"/>
            <a:ext cx="2438400" cy="3951288"/>
          </a:xfrm>
        </p:spPr>
      </p:pic>
      <p:pic>
        <p:nvPicPr>
          <p:cNvPr id="9" name="6 Marcador de contenido" descr="WhatsApp Image 2021-09-05 at 1.00.52 PM (2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438400"/>
            <a:ext cx="2963466" cy="3951288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latin typeface="Arial Black" pitchFamily="34" charset="0"/>
              </a:rPr>
              <a:t>Silverio Morales, </a:t>
            </a:r>
            <a:r>
              <a:rPr lang="en-US" sz="2400" dirty="0" err="1">
                <a:latin typeface="Arial Black" pitchFamily="34" charset="0"/>
              </a:rPr>
              <a:t>Nahuizalco</a:t>
            </a:r>
            <a:r>
              <a:rPr lang="en-US" sz="2400" dirty="0">
                <a:latin typeface="Arial Black" pitchFamily="34" charset="0"/>
              </a:rPr>
              <a:t>, </a:t>
            </a:r>
            <a:r>
              <a:rPr lang="en-US" sz="2400" dirty="0" err="1">
                <a:latin typeface="Arial Black" pitchFamily="34" charset="0"/>
              </a:rPr>
              <a:t>acompaña</a:t>
            </a:r>
            <a:r>
              <a:rPr lang="en-US" sz="2400" dirty="0">
                <a:latin typeface="Arial Black" pitchFamily="34" charset="0"/>
              </a:rPr>
              <a:t> una </a:t>
            </a:r>
            <a:r>
              <a:rPr lang="en-US" sz="2400" dirty="0" err="1">
                <a:latin typeface="Arial Black" pitchFamily="34" charset="0"/>
              </a:rPr>
              <a:t>escuela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en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Nahuizalco</a:t>
            </a:r>
            <a:r>
              <a:rPr lang="en-US" sz="2400" dirty="0">
                <a:latin typeface="Arial Black" pitchFamily="34" charset="0"/>
              </a:rPr>
              <a:t> y da </a:t>
            </a:r>
            <a:r>
              <a:rPr lang="en-US" sz="2400" dirty="0" err="1">
                <a:latin typeface="Arial Black" pitchFamily="34" charset="0"/>
              </a:rPr>
              <a:t>tallere</a:t>
            </a:r>
            <a:r>
              <a:rPr lang="en-US" sz="2400" dirty="0">
                <a:latin typeface="Arial Black" pitchFamily="34" charset="0"/>
              </a:rPr>
              <a:t> de </a:t>
            </a:r>
            <a:r>
              <a:rPr lang="en-US" sz="2400" dirty="0" err="1">
                <a:latin typeface="Arial Black" pitchFamily="34" charset="0"/>
              </a:rPr>
              <a:t>rescate</a:t>
            </a:r>
            <a:r>
              <a:rPr lang="en-US" sz="2400" dirty="0">
                <a:latin typeface="Arial Black" pitchFamily="34" charset="0"/>
              </a:rPr>
              <a:t> de </a:t>
            </a:r>
            <a:r>
              <a:rPr lang="en-US" sz="2400" dirty="0" err="1">
                <a:latin typeface="Arial Black" pitchFamily="34" charset="0"/>
              </a:rPr>
              <a:t>comidas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ancestrales</a:t>
            </a:r>
            <a:r>
              <a:rPr lang="en-US" sz="2400" dirty="0">
                <a:latin typeface="Arial Black" pitchFamily="34" charset="0"/>
              </a:rPr>
              <a:t>, </a:t>
            </a:r>
            <a:r>
              <a:rPr lang="en-US" sz="2400" dirty="0" err="1">
                <a:latin typeface="Arial Black" pitchFamily="34" charset="0"/>
              </a:rPr>
              <a:t>semillas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nativas</a:t>
            </a:r>
            <a:r>
              <a:rPr lang="en-US" sz="2400" dirty="0">
                <a:latin typeface="Arial Black" pitchFamily="34" charset="0"/>
              </a:rPr>
              <a:t> y </a:t>
            </a:r>
            <a:r>
              <a:rPr lang="en-US" sz="2400" dirty="0" err="1">
                <a:latin typeface="Arial Black" pitchFamily="34" charset="0"/>
              </a:rPr>
              <a:t>criollas</a:t>
            </a:r>
            <a:r>
              <a:rPr lang="en-US" sz="2400" dirty="0">
                <a:latin typeface="Arial Black" pitchFamily="34" charset="0"/>
              </a:rPr>
              <a:t>, </a:t>
            </a:r>
            <a:r>
              <a:rPr lang="en-US" sz="2400" dirty="0" err="1">
                <a:latin typeface="Arial Black" pitchFamily="34" charset="0"/>
              </a:rPr>
              <a:t>cultivando</a:t>
            </a:r>
            <a:r>
              <a:rPr lang="en-US" sz="2400" dirty="0">
                <a:latin typeface="Arial Black" pitchFamily="34" charset="0"/>
              </a:rPr>
              <a:t> papa del </a:t>
            </a:r>
            <a:r>
              <a:rPr lang="en-US" sz="2400" dirty="0" err="1">
                <a:latin typeface="Arial Black" pitchFamily="34" charset="0"/>
              </a:rPr>
              <a:t>aire</a:t>
            </a:r>
            <a:r>
              <a:rPr lang="en-US" sz="2400" dirty="0">
                <a:latin typeface="Arial Black" pitchFamily="34" charset="0"/>
              </a:rPr>
              <a:t>.</a:t>
            </a:r>
            <a:br>
              <a:rPr lang="en-US" sz="2400" dirty="0">
                <a:latin typeface="Arial Black" pitchFamily="34" charset="0"/>
              </a:rPr>
            </a:br>
            <a:endParaRPr lang="en-US" sz="2400" dirty="0">
              <a:latin typeface="Arial Black" pitchFamily="34" charset="0"/>
            </a:endParaRPr>
          </a:p>
        </p:txBody>
      </p:sp>
      <p:pic>
        <p:nvPicPr>
          <p:cNvPr id="7" name="6 Marcador de contenido" descr="WhatsApp Image 2021-09-05 at 2.00.17 PM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9133" y="1444625"/>
            <a:ext cx="2956322" cy="3941763"/>
          </a:xfrm>
        </p:spPr>
      </p:pic>
      <p:pic>
        <p:nvPicPr>
          <p:cNvPr id="8" name="7 Marcador de contenido" descr="WhatsApp Image 2021-09-05 at 1.15.24 PM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7751" y="1444625"/>
            <a:ext cx="2956322" cy="3941763"/>
          </a:xfrm>
        </p:spPr>
      </p:pic>
    </p:spTree>
  </p:cSld>
  <p:clrMapOvr>
    <a:masterClrMapping/>
  </p:clrMapOvr>
  <p:transition advTm="2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8610600" cy="639762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tortitas</a:t>
            </a:r>
            <a:r>
              <a:rPr lang="en-US" dirty="0"/>
              <a:t> de </a:t>
            </a:r>
            <a:r>
              <a:rPr lang="en-US" dirty="0" err="1"/>
              <a:t>moringa</a:t>
            </a:r>
            <a:r>
              <a:rPr lang="en-US" dirty="0"/>
              <a:t>.                 Tortillas de </a:t>
            </a:r>
            <a:r>
              <a:rPr lang="en-US" dirty="0" err="1"/>
              <a:t>maiz</a:t>
            </a:r>
            <a:r>
              <a:rPr lang="en-US" dirty="0"/>
              <a:t>  con </a:t>
            </a:r>
            <a:r>
              <a:rPr lang="en-US" dirty="0" err="1"/>
              <a:t>chaya</a:t>
            </a:r>
            <a:r>
              <a:rPr lang="en-US" dirty="0"/>
              <a:t>.        </a:t>
            </a:r>
          </a:p>
        </p:txBody>
      </p:sp>
      <p:pic>
        <p:nvPicPr>
          <p:cNvPr id="7" name="6 Marcador de contenido" descr="WhatsApp Image 2021-09-05 at 2.00.18 PM (1)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3429000" cy="3951288"/>
          </a:xfrm>
        </p:spPr>
      </p:pic>
      <p:pic>
        <p:nvPicPr>
          <p:cNvPr id="8" name="7 Marcador de contenido" descr="WhatsApp Image 2021-09-05 at 2.14.26 PM (1)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6000"/>
            <a:ext cx="3581400" cy="3886200"/>
          </a:xfrm>
        </p:spPr>
      </p:pic>
    </p:spTree>
  </p:cSld>
  <p:clrMapOvr>
    <a:masterClrMapping/>
  </p:clrMapOvr>
  <p:transition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WhatsApp Image 2021-09-04 at 5.43.22 P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381000"/>
            <a:ext cx="6019800" cy="6096000"/>
          </a:xfrm>
        </p:spPr>
      </p:pic>
    </p:spTree>
  </p:cSld>
  <p:clrMapOvr>
    <a:masterClrMapping/>
  </p:clrMapOvr>
  <p:transition advClick="0" advTm="40000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7620000" cy="6397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Papa del </a:t>
            </a:r>
            <a:r>
              <a:rPr lang="en-US" dirty="0" err="1">
                <a:latin typeface="Arial Black" pitchFamily="34" charset="0"/>
              </a:rPr>
              <a:t>aire</a:t>
            </a:r>
            <a:r>
              <a:rPr lang="en-US" dirty="0">
                <a:latin typeface="Arial Black" pitchFamily="34" charset="0"/>
              </a:rPr>
              <a:t> y </a:t>
            </a:r>
            <a:r>
              <a:rPr lang="en-US" dirty="0" err="1">
                <a:latin typeface="Arial Black" pitchFamily="34" charset="0"/>
              </a:rPr>
              <a:t>sus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derivados</a:t>
            </a:r>
            <a:r>
              <a:rPr lang="en-US" dirty="0">
                <a:latin typeface="Arial Black" pitchFamily="34" charset="0"/>
              </a:rPr>
              <a:t>.</a:t>
            </a:r>
          </a:p>
        </p:txBody>
      </p:sp>
      <p:pic>
        <p:nvPicPr>
          <p:cNvPr id="7" name="6 Marcador de contenido" descr="WhatsApp Image 2021-09-05 at 2.08.22 PM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83555" y="1444625"/>
            <a:ext cx="2787477" cy="3941763"/>
          </a:xfrm>
        </p:spPr>
      </p:pic>
      <p:pic>
        <p:nvPicPr>
          <p:cNvPr id="8" name="7 Marcador de contenido" descr="WhatsApp Image 2021-09-05 at 3.42.15 PM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00587" y="1653381"/>
            <a:ext cx="3930650" cy="3524250"/>
          </a:xfrm>
        </p:spPr>
      </p:pic>
    </p:spTree>
  </p:cSld>
  <p:clrMapOvr>
    <a:masterClrMapping/>
  </p:clrMapOvr>
  <p:transition advTm="9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 descr="WhatsApp Image 2021-09-05 at 3.45.28 P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5875" y="762000"/>
            <a:ext cx="5314125" cy="5364163"/>
          </a:xfrm>
        </p:spPr>
      </p:pic>
    </p:spTree>
  </p:cSld>
  <p:clrMapOvr>
    <a:masterClrMapping/>
  </p:clrMapOvr>
  <p:transition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WhatsApp Image 2021-09-06 at 6.11.36 P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458244"/>
            <a:ext cx="4572000" cy="257175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sz="3100" b="1" dirty="0">
                <a:latin typeface="Arial Black" pitchFamily="34" charset="0"/>
              </a:rPr>
              <a:t>Experiencias de Agricultura </a:t>
            </a:r>
            <a:r>
              <a:rPr lang="es-ES_tradnl" sz="3100" dirty="0">
                <a:latin typeface="Arial Black" pitchFamily="34" charset="0"/>
              </a:rPr>
              <a:t>F</a:t>
            </a:r>
            <a:r>
              <a:rPr lang="es-ES_tradnl" sz="3100" b="1" dirty="0">
                <a:latin typeface="Arial Black" pitchFamily="34" charset="0"/>
              </a:rPr>
              <a:t>amiliar desde la Agroecología construyendo </a:t>
            </a:r>
            <a:r>
              <a:rPr lang="es-ES_tradnl" sz="3100" b="1" dirty="0" err="1">
                <a:latin typeface="Arial Black" pitchFamily="34" charset="0"/>
              </a:rPr>
              <a:t>resilencia</a:t>
            </a:r>
            <a:r>
              <a:rPr lang="es-ES_tradnl" sz="3100" b="1" dirty="0">
                <a:latin typeface="Arial Black" pitchFamily="34" charset="0"/>
              </a:rPr>
              <a:t>.</a:t>
            </a:r>
            <a:endParaRPr lang="en-US" sz="3100" dirty="0">
              <a:latin typeface="Arial Black" pitchFamily="34" charset="0"/>
            </a:endParaRPr>
          </a:p>
        </p:txBody>
      </p:sp>
    </p:spTree>
  </p:cSld>
  <p:clrMapOvr>
    <a:masterClrMapping/>
  </p:clrMapOvr>
  <p:transition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WhatsApp Image 2021-09-03 at 5.39.32 P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2057400"/>
            <a:ext cx="2949327" cy="448124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s-ES_tradnl" sz="2000" dirty="0">
                <a:latin typeface="Arial Black" pitchFamily="34" charset="0"/>
              </a:rPr>
              <a:t>Sonia  Figueroa socia de la Red, agricultora familiar y construye soberanía alimentaria, apoya a dos escuelas de incidencia a grupos de mujeres en dos municipios de Sonsonate, coordina el proyecto de </a:t>
            </a:r>
            <a:r>
              <a:rPr lang="es-ES_tradnl" sz="2000" dirty="0" err="1">
                <a:latin typeface="Arial Black" pitchFamily="34" charset="0"/>
              </a:rPr>
              <a:t>Ojushte</a:t>
            </a:r>
            <a:r>
              <a:rPr lang="es-ES_tradnl" sz="2000" dirty="0">
                <a:latin typeface="Arial Black" pitchFamily="34" charset="0"/>
              </a:rPr>
              <a:t>, semilla nativa ancestral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su casa en un espacio de seis metros en época de verano cultiva  yuca 2 arrobas, tomate 10 libras, cúrcuma  25 libras,  y ayote aproximadamente unos 50.</a:t>
            </a:r>
            <a:endParaRPr lang="en-US" dirty="0"/>
          </a:p>
          <a:p>
            <a:r>
              <a:rPr lang="es-ES_tradnl" dirty="0"/>
              <a:t>En invierno:  güisquil 2 quintales,  yuca una arroba, tomate 15 libras, chile verde 20 libras, ayote unos 75.</a:t>
            </a:r>
            <a:endParaRPr lang="en-US" dirty="0"/>
          </a:p>
          <a:p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Sonia</a:t>
            </a:r>
          </a:p>
        </p:txBody>
      </p:sp>
    </p:spTree>
  </p:cSld>
  <p:clrMapOvr>
    <a:masterClrMapping/>
  </p:clrMapOvr>
  <p:transition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Tomate</a:t>
            </a: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Verano</a:t>
            </a:r>
            <a:r>
              <a:rPr lang="en-US" dirty="0"/>
              <a:t>: 10 </a:t>
            </a:r>
            <a:r>
              <a:rPr lang="en-US" dirty="0" err="1"/>
              <a:t>libras</a:t>
            </a:r>
            <a:r>
              <a:rPr lang="en-US" dirty="0"/>
              <a:t> 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/>
              <a:t>Invierno</a:t>
            </a:r>
            <a:r>
              <a:rPr lang="en-US" dirty="0"/>
              <a:t>: 15 </a:t>
            </a:r>
            <a:r>
              <a:rPr lang="en-US" dirty="0" err="1"/>
              <a:t>libras</a:t>
            </a:r>
            <a:r>
              <a:rPr lang="en-US" dirty="0"/>
              <a:t> </a:t>
            </a:r>
          </a:p>
        </p:txBody>
      </p:sp>
      <p:pic>
        <p:nvPicPr>
          <p:cNvPr id="9" name="6 Marcador de contenido" descr="WhatsApp Image 2021-09-03 at 5.26.39 PM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4040188" cy="3048000"/>
          </a:xfrm>
        </p:spPr>
      </p:pic>
      <p:pic>
        <p:nvPicPr>
          <p:cNvPr id="10" name="7 Marcador de contenido" descr="WhatsApp Image 2021-09-03 at 5.27.18 PM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ransition advClick="0" advTm="1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Produce </a:t>
            </a:r>
            <a:r>
              <a:rPr lang="en-US" sz="2400" dirty="0" err="1"/>
              <a:t>aproximadamente</a:t>
            </a:r>
            <a:r>
              <a:rPr lang="en-US" sz="2400" dirty="0"/>
              <a:t> 2 </a:t>
            </a:r>
            <a:r>
              <a:rPr lang="en-US" sz="2400" dirty="0" err="1"/>
              <a:t>quintales</a:t>
            </a:r>
            <a:r>
              <a:rPr lang="en-US" sz="2400" dirty="0"/>
              <a:t>.  </a:t>
            </a:r>
          </a:p>
        </p:txBody>
      </p:sp>
      <p:pic>
        <p:nvPicPr>
          <p:cNvPr id="8" name="7 Marcador de posición de imagen" descr="WhatsApp Image 2021-09-03 at 5.37.37 PM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101" b="5101"/>
          <a:stretch>
            <a:fillRect/>
          </a:stretch>
        </p:blipFill>
        <p:spPr/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Guisquil</a:t>
            </a:r>
            <a:r>
              <a:rPr lang="en-US" dirty="0"/>
              <a:t>  </a:t>
            </a:r>
          </a:p>
        </p:txBody>
      </p:sp>
    </p:spTree>
  </p:cSld>
  <p:clrMapOvr>
    <a:masterClrMapping/>
  </p:clrMapOvr>
  <p:transition advTm="9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Yuca:E</a:t>
            </a:r>
            <a:r>
              <a:rPr lang="en-US" sz="4400" dirty="0" err="1"/>
              <a:t>n</a:t>
            </a:r>
            <a:r>
              <a:rPr lang="en-US" sz="4400" dirty="0"/>
              <a:t> </a:t>
            </a:r>
            <a:r>
              <a:rPr lang="en-US" sz="4400" dirty="0" err="1"/>
              <a:t>verano</a:t>
            </a:r>
            <a:r>
              <a:rPr lang="en-US" sz="4400" dirty="0"/>
              <a:t> 2 arrobas </a:t>
            </a:r>
            <a:br>
              <a:rPr lang="en-US" sz="4400" dirty="0"/>
            </a:br>
            <a:r>
              <a:rPr lang="en-US" sz="4400" dirty="0"/>
              <a:t>        En </a:t>
            </a:r>
            <a:r>
              <a:rPr lang="en-US" sz="4400" dirty="0" err="1"/>
              <a:t>invierno</a:t>
            </a:r>
            <a:r>
              <a:rPr lang="en-US" sz="4400" dirty="0"/>
              <a:t> 1 arroba</a:t>
            </a:r>
            <a:endParaRPr lang="en-US" dirty="0"/>
          </a:p>
        </p:txBody>
      </p:sp>
      <p:pic>
        <p:nvPicPr>
          <p:cNvPr id="5" name="4 Marcador de posición de imagen" descr="WhatsApp Image 2021-09-03 at 5.28.37 PM.jpe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81200"/>
            <a:ext cx="2971800" cy="3328988"/>
          </a:xfrm>
        </p:spPr>
      </p:pic>
      <p:pic>
        <p:nvPicPr>
          <p:cNvPr id="8" name="7 Marcador de contenido" descr="WhatsApp Image 2021-09-06 at 6.18.23 PM.jpe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81200"/>
            <a:ext cx="4041775" cy="3276600"/>
          </a:xfrm>
        </p:spPr>
      </p:pic>
    </p:spTree>
  </p:cSld>
  <p:clrMapOvr>
    <a:masterClrMapping/>
  </p:clrMapOvr>
  <p:transition advClick="0" advTm="9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/>
              <a:t>Verano</a:t>
            </a:r>
            <a:r>
              <a:rPr lang="en-US" sz="2000" dirty="0"/>
              <a:t>:  25 </a:t>
            </a:r>
            <a:r>
              <a:rPr lang="en-US" sz="2000" dirty="0" err="1"/>
              <a:t>libras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Invierno</a:t>
            </a:r>
            <a:r>
              <a:rPr lang="en-US" sz="2000" dirty="0"/>
              <a:t>: 20 </a:t>
            </a:r>
            <a:r>
              <a:rPr lang="en-US" sz="2000" dirty="0" err="1"/>
              <a:t>libras</a:t>
            </a:r>
            <a:r>
              <a:rPr lang="en-US" sz="2000" dirty="0"/>
              <a:t>.</a:t>
            </a:r>
          </a:p>
        </p:txBody>
      </p:sp>
      <p:pic>
        <p:nvPicPr>
          <p:cNvPr id="5" name="4 Marcador de posición de imagen" descr="WhatsApp Image 2021-09-03 at 5.28.22 PM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5794" b="35794"/>
          <a:stretch>
            <a:fillRect/>
          </a:stretch>
        </p:blipFill>
        <p:spPr/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Curcuma </a:t>
            </a:r>
          </a:p>
        </p:txBody>
      </p:sp>
    </p:spTree>
  </p:cSld>
  <p:clrMapOvr>
    <a:masterClrMapping/>
  </p:clrMapOvr>
  <p:transition advClick="0" advTm="10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2927</TotalTime>
  <Words>319</Words>
  <Application>Microsoft Macintosh PowerPoint</Application>
  <PresentationFormat>Presentación en pantalla (4:3)</PresentationFormat>
  <Paragraphs>32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 Black</vt:lpstr>
      <vt:lpstr>Arial Narrow</vt:lpstr>
      <vt:lpstr>Calibri</vt:lpstr>
      <vt:lpstr>Lucida Sans Unicode</vt:lpstr>
      <vt:lpstr>Verdana</vt:lpstr>
      <vt:lpstr>Wingdings 2</vt:lpstr>
      <vt:lpstr>Wingdings 3</vt:lpstr>
      <vt:lpstr>Concurrencia</vt:lpstr>
      <vt:lpstr>Red Uniendo Manos de El Salvador</vt:lpstr>
      <vt:lpstr>Presentación de PowerPoint</vt:lpstr>
      <vt:lpstr>Experiencias de Agricultura Familiar desde la Agroecología construyendo resilencia.</vt:lpstr>
      <vt:lpstr>Sonia  Figueroa socia de la Red, agricultora familiar y construye soberanía alimentaria, apoya a dos escuelas de incidencia a grupos de mujeres en dos municipios de Sonsonate, coordina el proyecto de Ojushte, semilla nativa ancestral</vt:lpstr>
      <vt:lpstr>Sonia</vt:lpstr>
      <vt:lpstr>Tomate</vt:lpstr>
      <vt:lpstr>Guisquil  </vt:lpstr>
      <vt:lpstr>Yuca:En verano 2 arrobas          En invierno 1 arroba</vt:lpstr>
      <vt:lpstr>Curcuma </vt:lpstr>
      <vt:lpstr>Ayote </vt:lpstr>
      <vt:lpstr>Variedad de chiles </vt:lpstr>
      <vt:lpstr>Saca  un aproximado de 20 libras de chile en sus diferentes clases.</vt:lpstr>
      <vt:lpstr>Parte de su cultivo en un pequeño  terreno </vt:lpstr>
      <vt:lpstr>Sonia, especialista en injertos y acodos,así es como hace agricultura familiar libre de agrotóxicos y resistente a los cambios del clima</vt:lpstr>
      <vt:lpstr>Escuela de incidencia política y agroecología enTinteral, Coatepeque, Santa Ana.</vt:lpstr>
      <vt:lpstr>Se reunen 2 veces al mes hacen sus repelentes, abonos y foleares.</vt:lpstr>
      <vt:lpstr>Repelente para control de mosca blanca, a base de hojas de arbol de Paraiso.</vt:lpstr>
      <vt:lpstr>Silverio Morales, Nahuizalco, acompaña una escuela en Nahuizalco y da tallere de rescate de comidas ancestrales, semillas nativas y criollas, cultivando papa del aire.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Uniendo Manos El Salvador</dc:title>
  <dc:creator>rum.elsalvador@gmail.com</dc:creator>
  <cp:lastModifiedBy>Doris Evangelista</cp:lastModifiedBy>
  <cp:revision>52</cp:revision>
  <dcterms:created xsi:type="dcterms:W3CDTF">2021-09-03T19:46:11Z</dcterms:created>
  <dcterms:modified xsi:type="dcterms:W3CDTF">2021-09-07T00:43:41Z</dcterms:modified>
</cp:coreProperties>
</file>